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44"/>
  </p:notesMasterIdLst>
  <p:handoutMasterIdLst>
    <p:handoutMasterId r:id="rId45"/>
  </p:handoutMasterIdLst>
  <p:sldIdLst>
    <p:sldId id="695" r:id="rId5"/>
    <p:sldId id="838" r:id="rId6"/>
    <p:sldId id="762" r:id="rId7"/>
    <p:sldId id="824" r:id="rId8"/>
    <p:sldId id="4711" r:id="rId9"/>
    <p:sldId id="779" r:id="rId10"/>
    <p:sldId id="4706" r:id="rId11"/>
    <p:sldId id="4707" r:id="rId12"/>
    <p:sldId id="4712" r:id="rId13"/>
    <p:sldId id="4664" r:id="rId14"/>
    <p:sldId id="4668" r:id="rId15"/>
    <p:sldId id="4708" r:id="rId16"/>
    <p:sldId id="876" r:id="rId17"/>
    <p:sldId id="4667" r:id="rId18"/>
    <p:sldId id="4713" r:id="rId19"/>
    <p:sldId id="4694" r:id="rId20"/>
    <p:sldId id="4695" r:id="rId21"/>
    <p:sldId id="4698" r:id="rId22"/>
    <p:sldId id="4699" r:id="rId23"/>
    <p:sldId id="4701" r:id="rId24"/>
    <p:sldId id="4697" r:id="rId25"/>
    <p:sldId id="4714" r:id="rId26"/>
    <p:sldId id="1000" r:id="rId27"/>
    <p:sldId id="1001" r:id="rId28"/>
    <p:sldId id="4648" r:id="rId29"/>
    <p:sldId id="4654" r:id="rId30"/>
    <p:sldId id="4655" r:id="rId31"/>
    <p:sldId id="999" r:id="rId32"/>
    <p:sldId id="4715" r:id="rId33"/>
    <p:sldId id="4671" r:id="rId34"/>
    <p:sldId id="4672" r:id="rId35"/>
    <p:sldId id="4673" r:id="rId36"/>
    <p:sldId id="4674" r:id="rId37"/>
    <p:sldId id="4716" r:id="rId38"/>
    <p:sldId id="4703" r:id="rId39"/>
    <p:sldId id="4705" r:id="rId40"/>
    <p:sldId id="4717" r:id="rId41"/>
    <p:sldId id="4710" r:id="rId42"/>
    <p:sldId id="9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38"/>
            <p14:sldId id="762"/>
            <p14:sldId id="824"/>
            <p14:sldId id="4711"/>
            <p14:sldId id="779"/>
            <p14:sldId id="4706"/>
            <p14:sldId id="4707"/>
            <p14:sldId id="4712"/>
            <p14:sldId id="4664"/>
            <p14:sldId id="4668"/>
            <p14:sldId id="4708"/>
            <p14:sldId id="876"/>
            <p14:sldId id="4667"/>
            <p14:sldId id="4713"/>
            <p14:sldId id="4694"/>
            <p14:sldId id="4695"/>
            <p14:sldId id="4698"/>
            <p14:sldId id="4699"/>
            <p14:sldId id="4701"/>
            <p14:sldId id="4697"/>
            <p14:sldId id="4714"/>
            <p14:sldId id="1000"/>
            <p14:sldId id="1001"/>
            <p14:sldId id="4648"/>
            <p14:sldId id="4654"/>
            <p14:sldId id="4655"/>
            <p14:sldId id="999"/>
            <p14:sldId id="4715"/>
            <p14:sldId id="4671"/>
            <p14:sldId id="4672"/>
            <p14:sldId id="4673"/>
            <p14:sldId id="4674"/>
            <p14:sldId id="4716"/>
            <p14:sldId id="4703"/>
            <p14:sldId id="4705"/>
            <p14:sldId id="4717"/>
            <p14:sldId id="4710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B98BD-6666-49AA-8895-ADA63A429053}" v="22" dt="2026-02-26T07:34:41.625"/>
    <p1510:client id="{DC2C3DA9-1B4D-492A-A799-0FEE40C3D93D}" v="400" dt="2026-02-26T06:44:36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84" d="100"/>
          <a:sy n="84" d="100"/>
        </p:scale>
        <p:origin x="684" y="60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2-26T07:34:44.447" v="51318" actId="47"/>
      <pc:docMkLst>
        <pc:docMk/>
      </pc:docMkLst>
      <pc:sldChg chg="addSp delSp modSp add del mod">
        <pc:chgData name="Yoel Kortick" userId="167978f5-7f40-4909-85d5-d4149554ad4e" providerId="ADAL" clId="{D5FD8459-2B5C-48A5-9673-8D128202ED48}" dt="2026-02-26T07:21:31.855" v="51263" actId="47"/>
        <pc:sldMkLst>
          <pc:docMk/>
          <pc:sldMk cId="66368144" sldId="259"/>
        </pc:sldMkLst>
        <pc:spChg chg="mod">
          <ac:chgData name="Yoel Kortick" userId="167978f5-7f40-4909-85d5-d4149554ad4e" providerId="ADAL" clId="{D5FD8459-2B5C-48A5-9673-8D128202ED48}" dt="2026-02-26T07:09:45.168" v="51258" actId="20577"/>
          <ac:spMkLst>
            <pc:docMk/>
            <pc:sldMk cId="66368144" sldId="259"/>
            <ac:spMk id="2" creationId="{6E7A7F05-15C5-9D8D-913F-92D47A2AF9B6}"/>
          </ac:spMkLst>
        </pc:spChg>
        <pc:spChg chg="del">
          <ac:chgData name="Yoel Kortick" userId="167978f5-7f40-4909-85d5-d4149554ad4e" providerId="ADAL" clId="{D5FD8459-2B5C-48A5-9673-8D128202ED48}" dt="2026-02-26T07:09:29.380" v="51252" actId="478"/>
          <ac:spMkLst>
            <pc:docMk/>
            <pc:sldMk cId="66368144" sldId="259"/>
            <ac:spMk id="5" creationId="{3BF65D27-5AD7-5CD1-7D86-160CDA070783}"/>
          </ac:spMkLst>
        </pc:spChg>
        <pc:spChg chg="del">
          <ac:chgData name="Yoel Kortick" userId="167978f5-7f40-4909-85d5-d4149554ad4e" providerId="ADAL" clId="{D5FD8459-2B5C-48A5-9673-8D128202ED48}" dt="2026-02-26T07:09:26.942" v="51250" actId="478"/>
          <ac:spMkLst>
            <pc:docMk/>
            <pc:sldMk cId="66368144" sldId="259"/>
            <ac:spMk id="6" creationId="{2C5B325F-01EA-0993-A245-C7941906C16A}"/>
          </ac:spMkLst>
        </pc:spChg>
        <pc:spChg chg="add del mod">
          <ac:chgData name="Yoel Kortick" userId="167978f5-7f40-4909-85d5-d4149554ad4e" providerId="ADAL" clId="{D5FD8459-2B5C-48A5-9673-8D128202ED48}" dt="2026-02-26T07:09:28.084" v="51251" actId="478"/>
          <ac:spMkLst>
            <pc:docMk/>
            <pc:sldMk cId="66368144" sldId="259"/>
            <ac:spMk id="8" creationId="{9F6AB91B-958D-93ED-CB56-7193047213F0}"/>
          </ac:spMkLst>
        </pc:spChg>
        <pc:spChg chg="add del mod">
          <ac:chgData name="Yoel Kortick" userId="167978f5-7f40-4909-85d5-d4149554ad4e" providerId="ADAL" clId="{D5FD8459-2B5C-48A5-9673-8D128202ED48}" dt="2026-02-26T07:09:30.137" v="51253" actId="478"/>
          <ac:spMkLst>
            <pc:docMk/>
            <pc:sldMk cId="66368144" sldId="259"/>
            <ac:spMk id="10" creationId="{AC2E7294-3E09-C9A8-CA58-2A69C3B2601A}"/>
          </ac:spMkLst>
        </pc:spChg>
        <pc:spChg chg="add mod">
          <ac:chgData name="Yoel Kortick" userId="167978f5-7f40-4909-85d5-d4149554ad4e" providerId="ADAL" clId="{D5FD8459-2B5C-48A5-9673-8D128202ED48}" dt="2026-02-26T07:09:35.575" v="51254"/>
          <ac:spMkLst>
            <pc:docMk/>
            <pc:sldMk cId="66368144" sldId="259"/>
            <ac:spMk id="11" creationId="{155C17CA-2353-C0A8-206F-BB71C3329696}"/>
          </ac:spMkLst>
        </pc:spChg>
      </pc:sldChg>
      <pc:sldChg chg="delSp modSp add del mod">
        <pc:chgData name="Yoel Kortick" userId="167978f5-7f40-4909-85d5-d4149554ad4e" providerId="ADAL" clId="{D5FD8459-2B5C-48A5-9673-8D128202ED48}" dt="2026-02-26T07:34:44.447" v="51318" actId="47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2-26T07:02:42.147" v="51246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2-26T07:02:45.037" v="51247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2-26T07:02:42.147" v="51246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modSp del mod">
        <pc:chgData name="Yoel Kortick" userId="167978f5-7f40-4909-85d5-d4149554ad4e" providerId="ADAL" clId="{D5FD8459-2B5C-48A5-9673-8D128202ED48}" dt="2026-02-26T07:09:49.022" v="51259" actId="47"/>
        <pc:sldMkLst>
          <pc:docMk/>
          <pc:sldMk cId="815051809" sldId="388"/>
        </pc:sldMkLst>
      </pc:sldChg>
      <pc:sldChg chg="del">
        <pc:chgData name="Yoel Kortick" userId="167978f5-7f40-4909-85d5-d4149554ad4e" providerId="ADAL" clId="{D5FD8459-2B5C-48A5-9673-8D128202ED48}" dt="2026-02-26T07:02:54.236" v="51248" actId="47"/>
        <pc:sldMkLst>
          <pc:docMk/>
          <pc:sldMk cId="4272923812" sldId="566"/>
        </pc:sldMkLst>
      </pc:sldChg>
      <pc:sldChg chg="modSp add mod">
        <pc:chgData name="Yoel Kortick" userId="167978f5-7f40-4909-85d5-d4149554ad4e" providerId="ADAL" clId="{D5FD8459-2B5C-48A5-9673-8D128202ED48}" dt="2026-02-26T06:46:39.963" v="51187" actId="108"/>
        <pc:sldMkLst>
          <pc:docMk/>
          <pc:sldMk cId="3525967866" sldId="695"/>
        </pc:sldMkLst>
        <pc:spChg chg="mod">
          <ac:chgData name="Yoel Kortick" userId="167978f5-7f40-4909-85d5-d4149554ad4e" providerId="ADAL" clId="{D5FD8459-2B5C-48A5-9673-8D128202ED48}" dt="2026-02-26T06:46:39.963" v="51187" actId="108"/>
          <ac:spMkLst>
            <pc:docMk/>
            <pc:sldMk cId="3525967866" sldId="695"/>
            <ac:spMk id="2" creationId="{66703585-6643-7B67-9AED-C7BC9FEB0506}"/>
          </ac:spMkLst>
        </pc:spChg>
      </pc:sldChg>
      <pc:sldChg chg="modSp del mod">
        <pc:chgData name="Yoel Kortick" userId="167978f5-7f40-4909-85d5-d4149554ad4e" providerId="ADAL" clId="{D5FD8459-2B5C-48A5-9673-8D128202ED48}" dt="2026-02-26T07:31:57.898" v="51316" actId="47"/>
        <pc:sldMkLst>
          <pc:docMk/>
          <pc:sldMk cId="1992567201" sldId="753"/>
        </pc:sldMkLst>
      </pc:sldChg>
      <pc:sldChg chg="delSp modSp add mod">
        <pc:chgData name="Yoel Kortick" userId="167978f5-7f40-4909-85d5-d4149554ad4e" providerId="ADAL" clId="{D5FD8459-2B5C-48A5-9673-8D128202ED48}" dt="2026-02-26T07:30:09.517" v="51274" actId="478"/>
        <pc:sldMkLst>
          <pc:docMk/>
          <pc:sldMk cId="1471532106" sldId="762"/>
        </pc:sldMkLst>
        <pc:spChg chg="mod">
          <ac:chgData name="Yoel Kortick" userId="167978f5-7f40-4909-85d5-d4149554ad4e" providerId="ADAL" clId="{D5FD8459-2B5C-48A5-9673-8D128202ED48}" dt="2026-02-26T07:30:07.107" v="51273" actId="20577"/>
          <ac:spMkLst>
            <pc:docMk/>
            <pc:sldMk cId="1471532106" sldId="762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0:09.517" v="51274" actId="478"/>
          <ac:spMkLst>
            <pc:docMk/>
            <pc:sldMk cId="1471532106" sldId="762"/>
            <ac:spMk id="9" creationId="{CABAB15F-50FF-03F7-3AFA-EE71962D9621}"/>
          </ac:spMkLst>
        </pc:spChg>
      </pc:sldChg>
      <pc:sldChg chg="modSp del mod">
        <pc:chgData name="Yoel Kortick" userId="167978f5-7f40-4909-85d5-d4149554ad4e" providerId="ADAL" clId="{D5FD8459-2B5C-48A5-9673-8D128202ED48}" dt="2026-02-26T07:30:21.955" v="51278" actId="47"/>
        <pc:sldMkLst>
          <pc:docMk/>
          <pc:sldMk cId="686352821" sldId="778"/>
        </pc:sldMkLst>
      </pc:sldChg>
      <pc:sldChg chg="addSp delSp modSp mod">
        <pc:chgData name="Yoel Kortick" userId="167978f5-7f40-4909-85d5-d4149554ad4e" providerId="ADAL" clId="{D5FD8459-2B5C-48A5-9673-8D128202ED48}" dt="2026-02-26T06:52:13.167" v="51218" actId="14100"/>
        <pc:sldMkLst>
          <pc:docMk/>
          <pc:sldMk cId="2856320173" sldId="779"/>
        </pc:sldMkLst>
        <pc:spChg chg="add mod">
          <ac:chgData name="Yoel Kortick" userId="167978f5-7f40-4909-85d5-d4149554ad4e" providerId="ADAL" clId="{D5FD8459-2B5C-48A5-9673-8D128202ED48}" dt="2026-02-20T14:46:00.501" v="47743" actId="20577"/>
          <ac:spMkLst>
            <pc:docMk/>
            <pc:sldMk cId="2856320173" sldId="779"/>
            <ac:spMk id="3" creationId="{12C292BA-7508-92F1-E159-3D63C2D6B290}"/>
          </ac:spMkLst>
        </pc:spChg>
        <pc:spChg chg="add mod">
          <ac:chgData name="Yoel Kortick" userId="167978f5-7f40-4909-85d5-d4149554ad4e" providerId="ADAL" clId="{D5FD8459-2B5C-48A5-9673-8D128202ED48}" dt="2026-02-26T06:52:13.167" v="51218" actId="14100"/>
          <ac:spMkLst>
            <pc:docMk/>
            <pc:sldMk cId="2856320173" sldId="779"/>
            <ac:spMk id="5" creationId="{3F2E620F-21CE-84F5-871B-814D7960BD7F}"/>
          </ac:spMkLst>
        </pc:spChg>
        <pc:spChg chg="mod">
          <ac:chgData name="Yoel Kortick" userId="167978f5-7f40-4909-85d5-d4149554ad4e" providerId="ADAL" clId="{D5FD8459-2B5C-48A5-9673-8D128202ED48}" dt="2026-02-20T14:19:35.025" v="46832" actId="20577"/>
          <ac:spMkLst>
            <pc:docMk/>
            <pc:sldMk cId="2856320173" sldId="779"/>
            <ac:spMk id="10" creationId="{9FDE65B9-8263-9994-158F-40028D78D068}"/>
          </ac:spMkLst>
        </pc:spChg>
      </pc:sldChg>
      <pc:sldChg chg="modSp mod">
        <pc:chgData name="Yoel Kortick" userId="167978f5-7f40-4909-85d5-d4149554ad4e" providerId="ADAL" clId="{D5FD8459-2B5C-48A5-9673-8D128202ED48}" dt="2026-02-21T16:13:52.327" v="47798" actId="15"/>
        <pc:sldMkLst>
          <pc:docMk/>
          <pc:sldMk cId="3651084386" sldId="824"/>
        </pc:sldMkLst>
        <pc:spChg chg="mod">
          <ac:chgData name="Yoel Kortick" userId="167978f5-7f40-4909-85d5-d4149554ad4e" providerId="ADAL" clId="{D5FD8459-2B5C-48A5-9673-8D128202ED48}" dt="2026-02-20T14:18:31.347" v="46744" actId="20577"/>
          <ac:spMkLst>
            <pc:docMk/>
            <pc:sldMk cId="3651084386" sldId="824"/>
            <ac:spMk id="10" creationId="{E75D5E5E-0D0B-1B59-59D6-9F9B6060D412}"/>
          </ac:spMkLst>
        </pc:spChg>
        <pc:spChg chg="mod">
          <ac:chgData name="Yoel Kortick" userId="167978f5-7f40-4909-85d5-d4149554ad4e" providerId="ADAL" clId="{D5FD8459-2B5C-48A5-9673-8D128202ED48}" dt="2026-02-21T16:13:52.327" v="47798" actId="15"/>
          <ac:spMkLst>
            <pc:docMk/>
            <pc:sldMk cId="3651084386" sldId="824"/>
            <ac:spMk id="11" creationId="{80A44AE9-1BE3-7BA2-EDB5-D75CCA8AFB34}"/>
          </ac:spMkLst>
        </pc:spChg>
      </pc:sldChg>
      <pc:sldChg chg="addSp delSp modSp add mod">
        <pc:chgData name="Yoel Kortick" userId="167978f5-7f40-4909-85d5-d4149554ad4e" providerId="ADAL" clId="{D5FD8459-2B5C-48A5-9673-8D128202ED48}" dt="2026-02-26T07:21:27.907" v="51262"/>
        <pc:sldMkLst>
          <pc:docMk/>
          <pc:sldMk cId="678043928" sldId="838"/>
        </pc:sldMkLst>
        <pc:spChg chg="add mod">
          <ac:chgData name="Yoel Kortick" userId="167978f5-7f40-4909-85d5-d4149554ad4e" providerId="ADAL" clId="{D5FD8459-2B5C-48A5-9673-8D128202ED48}" dt="2026-02-26T07:21:27.907" v="51262"/>
          <ac:spMkLst>
            <pc:docMk/>
            <pc:sldMk cId="678043928" sldId="838"/>
            <ac:spMk id="5" creationId="{4C829CE8-BD5C-F0B9-B436-EA4441E7971D}"/>
          </ac:spMkLst>
        </pc:spChg>
        <pc:graphicFrameChg chg="del">
          <ac:chgData name="Yoel Kortick" userId="167978f5-7f40-4909-85d5-d4149554ad4e" providerId="ADAL" clId="{D5FD8459-2B5C-48A5-9673-8D128202ED48}" dt="2026-02-26T07:21:26.863" v="51261" actId="478"/>
          <ac:graphicFrameMkLst>
            <pc:docMk/>
            <pc:sldMk cId="678043928" sldId="838"/>
            <ac:graphicFrameMk id="9" creationId="{FB02098D-09EC-0E04-51C5-6B15C5C8AFAE}"/>
          </ac:graphicFrameMkLst>
        </pc:graphicFrameChg>
      </pc:sldChg>
      <pc:sldChg chg="modSp del">
        <pc:chgData name="Yoel Kortick" userId="167978f5-7f40-4909-85d5-d4149554ad4e" providerId="ADAL" clId="{D5FD8459-2B5C-48A5-9673-8D128202ED48}" dt="2026-02-26T07:30:34.139" v="51282" actId="47"/>
        <pc:sldMkLst>
          <pc:docMk/>
          <pc:sldMk cId="4095259983" sldId="874"/>
        </pc:sldMkLst>
      </pc:sldChg>
      <pc:sldChg chg="addSp delSp modSp mod">
        <pc:chgData name="Yoel Kortick" userId="167978f5-7f40-4909-85d5-d4149554ad4e" providerId="ADAL" clId="{D5FD8459-2B5C-48A5-9673-8D128202ED48}" dt="2026-02-26T06:52:40.640" v="51224" actId="14100"/>
        <pc:sldMkLst>
          <pc:docMk/>
          <pc:sldMk cId="1563253879" sldId="876"/>
        </pc:sldMkLst>
        <pc:spChg chg="add mod">
          <ac:chgData name="Yoel Kortick" userId="167978f5-7f40-4909-85d5-d4149554ad4e" providerId="ADAL" clId="{D5FD8459-2B5C-48A5-9673-8D128202ED48}" dt="2026-02-26T06:52:40.640" v="51224" actId="14100"/>
          <ac:spMkLst>
            <pc:docMk/>
            <pc:sldMk cId="1563253879" sldId="876"/>
            <ac:spMk id="3" creationId="{E4A84835-E628-8D0C-3ED2-9130F9528C59}"/>
          </ac:spMkLst>
        </pc:spChg>
        <pc:spChg chg="mod">
          <ac:chgData name="Yoel Kortick" userId="167978f5-7f40-4909-85d5-d4149554ad4e" providerId="ADAL" clId="{D5FD8459-2B5C-48A5-9673-8D128202ED48}" dt="2026-02-16T13:06:23.927" v="40731"/>
          <ac:spMkLst>
            <pc:docMk/>
            <pc:sldMk cId="1563253879" sldId="876"/>
            <ac:spMk id="10" creationId="{7B16B15C-A211-1883-2C2E-25C3EE990B90}"/>
          </ac:spMkLst>
        </pc:spChg>
        <pc:spChg chg="mod">
          <ac:chgData name="Yoel Kortick" userId="167978f5-7f40-4909-85d5-d4149554ad4e" providerId="ADAL" clId="{D5FD8459-2B5C-48A5-9673-8D128202ED48}" dt="2026-02-20T14:50:41.741" v="47796" actId="20577"/>
          <ac:spMkLst>
            <pc:docMk/>
            <pc:sldMk cId="1563253879" sldId="876"/>
            <ac:spMk id="11" creationId="{36232A1F-BEE4-99D5-16F0-C8FBFD6F5D3C}"/>
          </ac:spMkLst>
        </pc:spChg>
      </pc:sldChg>
      <pc:sldChg chg="add">
        <pc:chgData name="Yoel Kortick" userId="167978f5-7f40-4909-85d5-d4149554ad4e" providerId="ADAL" clId="{D5FD8459-2B5C-48A5-9673-8D128202ED48}" dt="2026-02-26T07:34:41.625" v="51317"/>
        <pc:sldMkLst>
          <pc:docMk/>
          <pc:sldMk cId="479036649" sldId="902"/>
        </pc:sldMkLst>
      </pc:sldChg>
      <pc:sldChg chg="modSp del mod">
        <pc:chgData name="Yoel Kortick" userId="167978f5-7f40-4909-85d5-d4149554ad4e" providerId="ADAL" clId="{D5FD8459-2B5C-48A5-9673-8D128202ED48}" dt="2026-02-26T07:31:04.632" v="51299" actId="47"/>
        <pc:sldMkLst>
          <pc:docMk/>
          <pc:sldMk cId="755506764" sldId="998"/>
        </pc:sldMkLst>
      </pc:sldChg>
      <pc:sldChg chg="addSp modSp mod">
        <pc:chgData name="Yoel Kortick" userId="167978f5-7f40-4909-85d5-d4149554ad4e" providerId="ADAL" clId="{D5FD8459-2B5C-48A5-9673-8D128202ED48}" dt="2026-02-26T06:53:30.031" v="51237" actId="1076"/>
        <pc:sldMkLst>
          <pc:docMk/>
          <pc:sldMk cId="744718667" sldId="999"/>
        </pc:sldMkLst>
        <pc:spChg chg="add mod">
          <ac:chgData name="Yoel Kortick" userId="167978f5-7f40-4909-85d5-d4149554ad4e" providerId="ADAL" clId="{D5FD8459-2B5C-48A5-9673-8D128202ED48}" dt="2026-02-26T06:53:30.031" v="51237" actId="1076"/>
          <ac:spMkLst>
            <pc:docMk/>
            <pc:sldMk cId="744718667" sldId="999"/>
            <ac:spMk id="2" creationId="{E379A19C-1F3D-18FC-BBC0-13ACEDFFABE8}"/>
          </ac:spMkLst>
        </pc:spChg>
        <pc:spChg chg="mod">
          <ac:chgData name="Yoel Kortick" userId="167978f5-7f40-4909-85d5-d4149554ad4e" providerId="ADAL" clId="{D5FD8459-2B5C-48A5-9673-8D128202ED48}" dt="2026-02-16T14:53:32.800" v="41777"/>
          <ac:spMkLst>
            <pc:docMk/>
            <pc:sldMk cId="744718667" sldId="999"/>
            <ac:spMk id="10" creationId="{B14393B5-077F-CFCE-EB48-DD0EEEC53924}"/>
          </ac:spMkLst>
        </pc:spChg>
        <pc:spChg chg="mod">
          <ac:chgData name="Yoel Kortick" userId="167978f5-7f40-4909-85d5-d4149554ad4e" providerId="ADAL" clId="{D5FD8459-2B5C-48A5-9673-8D128202ED48}" dt="2026-02-16T14:38:58.654" v="41474" actId="113"/>
          <ac:spMkLst>
            <pc:docMk/>
            <pc:sldMk cId="744718667" sldId="999"/>
            <ac:spMk id="11" creationId="{8A6B2100-1458-F50E-E129-9A98AAFDCF5C}"/>
          </ac:spMkLst>
        </pc:spChg>
      </pc:sldChg>
      <pc:sldChg chg="modSp add mod">
        <pc:chgData name="Yoel Kortick" userId="167978f5-7f40-4909-85d5-d4149554ad4e" providerId="ADAL" clId="{D5FD8459-2B5C-48A5-9673-8D128202ED48}" dt="2026-02-26T06:53:12.286" v="51232" actId="1076"/>
        <pc:sldMkLst>
          <pc:docMk/>
          <pc:sldMk cId="637191698" sldId="1000"/>
        </pc:sldMkLst>
        <pc:spChg chg="mod">
          <ac:chgData name="Yoel Kortick" userId="167978f5-7f40-4909-85d5-d4149554ad4e" providerId="ADAL" clId="{D5FD8459-2B5C-48A5-9673-8D128202ED48}" dt="2026-02-26T06:53:12.286" v="51232" actId="1076"/>
          <ac:spMkLst>
            <pc:docMk/>
            <pc:sldMk cId="637191698" sldId="1000"/>
            <ac:spMk id="2" creationId="{69257FD0-D5DE-82AC-903B-F3000B740CF0}"/>
          </ac:spMkLst>
        </pc:spChg>
      </pc:sldChg>
      <pc:sldChg chg="addSp modSp add mod">
        <pc:chgData name="Yoel Kortick" userId="167978f5-7f40-4909-85d5-d4149554ad4e" providerId="ADAL" clId="{D5FD8459-2B5C-48A5-9673-8D128202ED48}" dt="2026-02-26T06:53:16.617" v="51233" actId="1076"/>
        <pc:sldMkLst>
          <pc:docMk/>
          <pc:sldMk cId="4043893002" sldId="1001"/>
        </pc:sldMkLst>
        <pc:spChg chg="add mod">
          <ac:chgData name="Yoel Kortick" userId="167978f5-7f40-4909-85d5-d4149554ad4e" providerId="ADAL" clId="{D5FD8459-2B5C-48A5-9673-8D128202ED48}" dt="2026-02-26T06:53:16.617" v="51233" actId="1076"/>
          <ac:spMkLst>
            <pc:docMk/>
            <pc:sldMk cId="4043893002" sldId="1001"/>
            <ac:spMk id="3" creationId="{4CA3A531-1D75-87C6-FAC6-E82649845D01}"/>
          </ac:spMkLst>
        </pc:spChg>
        <pc:graphicFrameChg chg="mod">
          <ac:chgData name="Yoel Kortick" userId="167978f5-7f40-4909-85d5-d4149554ad4e" providerId="ADAL" clId="{D5FD8459-2B5C-48A5-9673-8D128202ED48}" dt="2026-02-21T16:55:46.792" v="49081" actId="1035"/>
          <ac:graphicFrameMkLst>
            <pc:docMk/>
            <pc:sldMk cId="4043893002" sldId="1001"/>
            <ac:graphicFrameMk id="2" creationId="{1FE10982-3936-F746-161F-F6F7AEC32BD2}"/>
          </ac:graphicFrameMkLst>
        </pc:graphicFrameChg>
        <pc:graphicFrameChg chg="add mod">
          <ac:chgData name="Yoel Kortick" userId="167978f5-7f40-4909-85d5-d4149554ad4e" providerId="ADAL" clId="{D5FD8459-2B5C-48A5-9673-8D128202ED48}" dt="2026-02-21T16:55:53.690" v="49108" actId="1035"/>
          <ac:graphicFrameMkLst>
            <pc:docMk/>
            <pc:sldMk cId="4043893002" sldId="1001"/>
            <ac:graphicFrameMk id="6" creationId="{ABCCB891-C8C5-AF69-115B-00164749AE69}"/>
          </ac:graphicFrameMkLst>
        </pc:graphicFrameChg>
      </pc:sldChg>
      <pc:sldChg chg="addSp delSp modSp del mod">
        <pc:chgData name="Yoel Kortick" userId="167978f5-7f40-4909-85d5-d4149554ad4e" providerId="ADAL" clId="{D5FD8459-2B5C-48A5-9673-8D128202ED48}" dt="2026-02-26T06:46:42.757" v="51188" actId="47"/>
        <pc:sldMkLst>
          <pc:docMk/>
          <pc:sldMk cId="587659380" sldId="4597"/>
        </pc:sldMkLst>
      </pc:sldChg>
      <pc:sldChg chg="addSp modSp mod">
        <pc:chgData name="Yoel Kortick" userId="167978f5-7f40-4909-85d5-d4149554ad4e" providerId="ADAL" clId="{D5FD8459-2B5C-48A5-9673-8D128202ED48}" dt="2026-02-26T06:53:20.165" v="51234" actId="1076"/>
        <pc:sldMkLst>
          <pc:docMk/>
          <pc:sldMk cId="3798346502" sldId="4648"/>
        </pc:sldMkLst>
        <pc:spChg chg="add mod">
          <ac:chgData name="Yoel Kortick" userId="167978f5-7f40-4909-85d5-d4149554ad4e" providerId="ADAL" clId="{D5FD8459-2B5C-48A5-9673-8D128202ED48}" dt="2026-02-26T06:53:20.165" v="51234" actId="1076"/>
          <ac:spMkLst>
            <pc:docMk/>
            <pc:sldMk cId="3798346502" sldId="4648"/>
            <ac:spMk id="2" creationId="{715AC61F-B805-8DA8-B0FE-D6C75E37ACF1}"/>
          </ac:spMkLst>
        </pc:spChg>
        <pc:spChg chg="mod">
          <ac:chgData name="Yoel Kortick" userId="167978f5-7f40-4909-85d5-d4149554ad4e" providerId="ADAL" clId="{D5FD8459-2B5C-48A5-9673-8D128202ED48}" dt="2026-02-16T14:53:32.800" v="41777"/>
          <ac:spMkLst>
            <pc:docMk/>
            <pc:sldMk cId="3798346502" sldId="4648"/>
            <ac:spMk id="10" creationId="{92BFECF2-DCF6-35D0-3844-64A5A83FD6B3}"/>
          </ac:spMkLst>
        </pc:spChg>
        <pc:spChg chg="mod">
          <ac:chgData name="Yoel Kortick" userId="167978f5-7f40-4909-85d5-d4149554ad4e" providerId="ADAL" clId="{D5FD8459-2B5C-48A5-9673-8D128202ED48}" dt="2026-02-16T14:32:00.221" v="41439" actId="255"/>
          <ac:spMkLst>
            <pc:docMk/>
            <pc:sldMk cId="3798346502" sldId="4648"/>
            <ac:spMk id="11" creationId="{215BF7E6-973A-B61F-CB0B-22AB15AA4841}"/>
          </ac:spMkLst>
        </pc:spChg>
      </pc:sldChg>
      <pc:sldChg chg="addSp delSp modSp mod">
        <pc:chgData name="Yoel Kortick" userId="167978f5-7f40-4909-85d5-d4149554ad4e" providerId="ADAL" clId="{D5FD8459-2B5C-48A5-9673-8D128202ED48}" dt="2026-02-26T06:53:23.613" v="51235" actId="1076"/>
        <pc:sldMkLst>
          <pc:docMk/>
          <pc:sldMk cId="3170131839" sldId="4654"/>
        </pc:sldMkLst>
        <pc:spChg chg="add mod">
          <ac:chgData name="Yoel Kortick" userId="167978f5-7f40-4909-85d5-d4149554ad4e" providerId="ADAL" clId="{D5FD8459-2B5C-48A5-9673-8D128202ED48}" dt="2026-02-26T06:53:23.613" v="51235" actId="1076"/>
          <ac:spMkLst>
            <pc:docMk/>
            <pc:sldMk cId="3170131839" sldId="4654"/>
            <ac:spMk id="3" creationId="{CBA131E0-3495-E775-97E5-E01ABF2E8DBF}"/>
          </ac:spMkLst>
        </pc:spChg>
        <pc:spChg chg="mod">
          <ac:chgData name="Yoel Kortick" userId="167978f5-7f40-4909-85d5-d4149554ad4e" providerId="ADAL" clId="{D5FD8459-2B5C-48A5-9673-8D128202ED48}" dt="2026-02-16T14:53:32.800" v="41777"/>
          <ac:spMkLst>
            <pc:docMk/>
            <pc:sldMk cId="3170131839" sldId="4654"/>
            <ac:spMk id="10" creationId="{A19CA93C-A0CF-9650-F9DE-99AD3C12474E}"/>
          </ac:spMkLst>
        </pc:spChg>
        <pc:spChg chg="mod">
          <ac:chgData name="Yoel Kortick" userId="167978f5-7f40-4909-85d5-d4149554ad4e" providerId="ADAL" clId="{D5FD8459-2B5C-48A5-9673-8D128202ED48}" dt="2026-02-16T14:33:19.275" v="41446" actId="14100"/>
          <ac:spMkLst>
            <pc:docMk/>
            <pc:sldMk cId="3170131839" sldId="4654"/>
            <ac:spMk id="11" creationId="{8EBCD11F-2445-5B11-FCEA-448F85843A73}"/>
          </ac:spMkLst>
        </pc:spChg>
      </pc:sldChg>
      <pc:sldChg chg="addSp delSp modSp mod">
        <pc:chgData name="Yoel Kortick" userId="167978f5-7f40-4909-85d5-d4149554ad4e" providerId="ADAL" clId="{D5FD8459-2B5C-48A5-9673-8D128202ED48}" dt="2026-02-26T06:53:27.045" v="51236" actId="1076"/>
        <pc:sldMkLst>
          <pc:docMk/>
          <pc:sldMk cId="3653815131" sldId="4655"/>
        </pc:sldMkLst>
        <pc:spChg chg="add mod">
          <ac:chgData name="Yoel Kortick" userId="167978f5-7f40-4909-85d5-d4149554ad4e" providerId="ADAL" clId="{D5FD8459-2B5C-48A5-9673-8D128202ED48}" dt="2026-02-26T06:53:27.045" v="51236" actId="1076"/>
          <ac:spMkLst>
            <pc:docMk/>
            <pc:sldMk cId="3653815131" sldId="4655"/>
            <ac:spMk id="2" creationId="{F9C03BDE-FC9F-1544-A64A-4D7EFAA7CA66}"/>
          </ac:spMkLst>
        </pc:spChg>
        <pc:spChg chg="mod">
          <ac:chgData name="Yoel Kortick" userId="167978f5-7f40-4909-85d5-d4149554ad4e" providerId="ADAL" clId="{D5FD8459-2B5C-48A5-9673-8D128202ED48}" dt="2026-02-16T14:53:32.800" v="41777"/>
          <ac:spMkLst>
            <pc:docMk/>
            <pc:sldMk cId="3653815131" sldId="4655"/>
            <ac:spMk id="10" creationId="{6CEC5DE2-B04A-335D-91BF-21681005B6BD}"/>
          </ac:spMkLst>
        </pc:spChg>
        <pc:spChg chg="mod">
          <ac:chgData name="Yoel Kortick" userId="167978f5-7f40-4909-85d5-d4149554ad4e" providerId="ADAL" clId="{D5FD8459-2B5C-48A5-9673-8D128202ED48}" dt="2026-02-16T14:38:02.712" v="41468" actId="113"/>
          <ac:spMkLst>
            <pc:docMk/>
            <pc:sldMk cId="3653815131" sldId="4655"/>
            <ac:spMk id="11" creationId="{5BA64970-2B69-B430-B67A-6AD75F3B190E}"/>
          </ac:spMkLst>
        </pc:spChg>
      </pc:sldChg>
      <pc:sldChg chg="addSp delSp modSp add mod ord">
        <pc:chgData name="Yoel Kortick" userId="167978f5-7f40-4909-85d5-d4149554ad4e" providerId="ADAL" clId="{D5FD8459-2B5C-48A5-9673-8D128202ED48}" dt="2026-02-26T06:51:46.281" v="51212" actId="14100"/>
        <pc:sldMkLst>
          <pc:docMk/>
          <pc:sldMk cId="176644998" sldId="4664"/>
        </pc:sldMkLst>
        <pc:spChg chg="add mod">
          <ac:chgData name="Yoel Kortick" userId="167978f5-7f40-4909-85d5-d4149554ad4e" providerId="ADAL" clId="{D5FD8459-2B5C-48A5-9673-8D128202ED48}" dt="2026-02-26T06:51:46.281" v="51212" actId="14100"/>
          <ac:spMkLst>
            <pc:docMk/>
            <pc:sldMk cId="176644998" sldId="4664"/>
            <ac:spMk id="2" creationId="{40A86091-7446-5D24-8C39-EA5A22ED7D70}"/>
          </ac:spMkLst>
        </pc:spChg>
        <pc:spChg chg="mod">
          <ac:chgData name="Yoel Kortick" userId="167978f5-7f40-4909-85d5-d4149554ad4e" providerId="ADAL" clId="{D5FD8459-2B5C-48A5-9673-8D128202ED48}" dt="2026-02-21T16:58:28.738" v="49182" actId="14100"/>
          <ac:spMkLst>
            <pc:docMk/>
            <pc:sldMk cId="176644998" sldId="4664"/>
            <ac:spMk id="3" creationId="{5167AF27-6320-5A80-820B-862E882ADAE0}"/>
          </ac:spMkLst>
        </pc:spChg>
        <pc:spChg chg="mod">
          <ac:chgData name="Yoel Kortick" userId="167978f5-7f40-4909-85d5-d4149554ad4e" providerId="ADAL" clId="{D5FD8459-2B5C-48A5-9673-8D128202ED48}" dt="2026-02-16T13:06:57.230" v="40733"/>
          <ac:spMkLst>
            <pc:docMk/>
            <pc:sldMk cId="176644998" sldId="4664"/>
            <ac:spMk id="10" creationId="{70D45119-D5B6-2AA0-5470-F7BD6C74C424}"/>
          </ac:spMkLst>
        </pc:spChg>
        <pc:graphicFrameChg chg="add mod">
          <ac:chgData name="Yoel Kortick" userId="167978f5-7f40-4909-85d5-d4149554ad4e" providerId="ADAL" clId="{D5FD8459-2B5C-48A5-9673-8D128202ED48}" dt="2026-02-16T13:01:21.173" v="40691"/>
          <ac:graphicFrameMkLst>
            <pc:docMk/>
            <pc:sldMk cId="176644998" sldId="4664"/>
            <ac:graphicFrameMk id="6" creationId="{73B42AC7-2999-35EC-2EB0-88C7181F9907}"/>
          </ac:graphicFrameMkLst>
        </pc:graphicFrameChg>
      </pc:sldChg>
      <pc:sldChg chg="addSp delSp modSp add mod">
        <pc:chgData name="Yoel Kortick" userId="167978f5-7f40-4909-85d5-d4149554ad4e" providerId="ADAL" clId="{D5FD8459-2B5C-48A5-9673-8D128202ED48}" dt="2026-02-26T06:52:47.904" v="51226" actId="14100"/>
        <pc:sldMkLst>
          <pc:docMk/>
          <pc:sldMk cId="2182674171" sldId="4667"/>
        </pc:sldMkLst>
        <pc:spChg chg="add mod">
          <ac:chgData name="Yoel Kortick" userId="167978f5-7f40-4909-85d5-d4149554ad4e" providerId="ADAL" clId="{D5FD8459-2B5C-48A5-9673-8D128202ED48}" dt="2026-02-26T06:52:47.904" v="51226" actId="14100"/>
          <ac:spMkLst>
            <pc:docMk/>
            <pc:sldMk cId="2182674171" sldId="4667"/>
            <ac:spMk id="3" creationId="{0D16F3C8-B13F-5C63-4B3B-49A057D36C2B}"/>
          </ac:spMkLst>
        </pc:spChg>
        <pc:spChg chg="mod">
          <ac:chgData name="Yoel Kortick" userId="167978f5-7f40-4909-85d5-d4149554ad4e" providerId="ADAL" clId="{D5FD8459-2B5C-48A5-9673-8D128202ED48}" dt="2026-02-16T14:12:44.131" v="41383" actId="255"/>
          <ac:spMkLst>
            <pc:docMk/>
            <pc:sldMk cId="2182674171" sldId="4667"/>
            <ac:spMk id="11" creationId="{17B3E834-8CEB-9CF7-7884-69F514009176}"/>
          </ac:spMkLst>
        </pc:spChg>
      </pc:sldChg>
      <pc:sldChg chg="modSp add mod ord">
        <pc:chgData name="Yoel Kortick" userId="167978f5-7f40-4909-85d5-d4149554ad4e" providerId="ADAL" clId="{D5FD8459-2B5C-48A5-9673-8D128202ED48}" dt="2026-02-26T06:51:35.428" v="51210" actId="1076"/>
        <pc:sldMkLst>
          <pc:docMk/>
          <pc:sldMk cId="4207350427" sldId="4668"/>
        </pc:sldMkLst>
        <pc:spChg chg="mod">
          <ac:chgData name="Yoel Kortick" userId="167978f5-7f40-4909-85d5-d4149554ad4e" providerId="ADAL" clId="{D5FD8459-2B5C-48A5-9673-8D128202ED48}" dt="2026-02-26T06:51:35.428" v="51210" actId="1076"/>
          <ac:spMkLst>
            <pc:docMk/>
            <pc:sldMk cId="4207350427" sldId="4668"/>
            <ac:spMk id="2" creationId="{F5D7FB8A-BEF9-63C9-4166-AF5BB5ACFBD0}"/>
          </ac:spMkLst>
        </pc:spChg>
        <pc:spChg chg="mod">
          <ac:chgData name="Yoel Kortick" userId="167978f5-7f40-4909-85d5-d4149554ad4e" providerId="ADAL" clId="{D5FD8459-2B5C-48A5-9673-8D128202ED48}" dt="2026-02-16T14:11:29.187" v="41361" actId="255"/>
          <ac:spMkLst>
            <pc:docMk/>
            <pc:sldMk cId="4207350427" sldId="4668"/>
            <ac:spMk id="3" creationId="{1F29DF9D-CB84-5F01-A746-54712ADB4DF7}"/>
          </ac:spMkLst>
        </pc:spChg>
        <pc:graphicFrameChg chg="modGraphic">
          <ac:chgData name="Yoel Kortick" userId="167978f5-7f40-4909-85d5-d4149554ad4e" providerId="ADAL" clId="{D5FD8459-2B5C-48A5-9673-8D128202ED48}" dt="2026-02-16T14:11:10.807" v="41354" actId="108"/>
          <ac:graphicFrameMkLst>
            <pc:docMk/>
            <pc:sldMk cId="4207350427" sldId="4668"/>
            <ac:graphicFrameMk id="6" creationId="{A0E761E3-9A0E-1BB2-8BDD-CE7BEC0A6886}"/>
          </ac:graphicFrameMkLst>
        </pc:graphicFrameChg>
      </pc:sldChg>
      <pc:sldChg chg="modSp add del mod">
        <pc:chgData name="Yoel Kortick" userId="167978f5-7f40-4909-85d5-d4149554ad4e" providerId="ADAL" clId="{D5FD8459-2B5C-48A5-9673-8D128202ED48}" dt="2026-02-26T07:31:30.731" v="51307" actId="47"/>
        <pc:sldMkLst>
          <pc:docMk/>
          <pc:sldMk cId="8655741" sldId="4670"/>
        </pc:sldMkLst>
      </pc:sldChg>
      <pc:sldChg chg="modSp add mod">
        <pc:chgData name="Yoel Kortick" userId="167978f5-7f40-4909-85d5-d4149554ad4e" providerId="ADAL" clId="{D5FD8459-2B5C-48A5-9673-8D128202ED48}" dt="2026-02-26T06:53:35.202" v="51238" actId="1076"/>
        <pc:sldMkLst>
          <pc:docMk/>
          <pc:sldMk cId="2560490280" sldId="4671"/>
        </pc:sldMkLst>
        <pc:spChg chg="mod">
          <ac:chgData name="Yoel Kortick" userId="167978f5-7f40-4909-85d5-d4149554ad4e" providerId="ADAL" clId="{D5FD8459-2B5C-48A5-9673-8D128202ED48}" dt="2026-02-26T06:53:35.202" v="51238" actId="1076"/>
          <ac:spMkLst>
            <pc:docMk/>
            <pc:sldMk cId="2560490280" sldId="4671"/>
            <ac:spMk id="2" creationId="{DC097413-D87E-B7B7-34BD-49F95A4FE5D1}"/>
          </ac:spMkLst>
        </pc:spChg>
        <pc:spChg chg="mod">
          <ac:chgData name="Yoel Kortick" userId="167978f5-7f40-4909-85d5-d4149554ad4e" providerId="ADAL" clId="{D5FD8459-2B5C-48A5-9673-8D128202ED48}" dt="2026-02-16T14:54:00.550" v="41799"/>
          <ac:spMkLst>
            <pc:docMk/>
            <pc:sldMk cId="2560490280" sldId="4671"/>
            <ac:spMk id="10" creationId="{48339BC3-B3B2-89EB-B04D-B18D5AD540AC}"/>
          </ac:spMkLst>
        </pc:spChg>
        <pc:spChg chg="mod">
          <ac:chgData name="Yoel Kortick" userId="167978f5-7f40-4909-85d5-d4149554ad4e" providerId="ADAL" clId="{D5FD8459-2B5C-48A5-9673-8D128202ED48}" dt="2026-02-16T14:55:41.571" v="41809" actId="255"/>
          <ac:spMkLst>
            <pc:docMk/>
            <pc:sldMk cId="2560490280" sldId="4671"/>
            <ac:spMk id="11" creationId="{CEE82409-8AB2-0CD0-BCB9-6BF45167F7D0}"/>
          </ac:spMkLst>
        </pc:spChg>
      </pc:sldChg>
      <pc:sldChg chg="modSp add mod">
        <pc:chgData name="Yoel Kortick" userId="167978f5-7f40-4909-85d5-d4149554ad4e" providerId="ADAL" clId="{D5FD8459-2B5C-48A5-9673-8D128202ED48}" dt="2026-02-26T06:53:44.071" v="51241" actId="14100"/>
        <pc:sldMkLst>
          <pc:docMk/>
          <pc:sldMk cId="2161609320" sldId="4672"/>
        </pc:sldMkLst>
        <pc:spChg chg="mod">
          <ac:chgData name="Yoel Kortick" userId="167978f5-7f40-4909-85d5-d4149554ad4e" providerId="ADAL" clId="{D5FD8459-2B5C-48A5-9673-8D128202ED48}" dt="2026-02-26T06:53:44.071" v="51241" actId="14100"/>
          <ac:spMkLst>
            <pc:docMk/>
            <pc:sldMk cId="2161609320" sldId="4672"/>
            <ac:spMk id="2" creationId="{7DC0FD8E-8CD7-906B-FD28-78518D4E849E}"/>
          </ac:spMkLst>
        </pc:spChg>
        <pc:spChg chg="mod">
          <ac:chgData name="Yoel Kortick" userId="167978f5-7f40-4909-85d5-d4149554ad4e" providerId="ADAL" clId="{D5FD8459-2B5C-48A5-9673-8D128202ED48}" dt="2026-02-16T14:56:51.869" v="41816" actId="14100"/>
          <ac:spMkLst>
            <pc:docMk/>
            <pc:sldMk cId="2161609320" sldId="4672"/>
            <ac:spMk id="11" creationId="{CB548831-0067-614E-F442-888FA1771959}"/>
          </ac:spMkLst>
        </pc:spChg>
      </pc:sldChg>
      <pc:sldChg chg="addSp modSp add mod">
        <pc:chgData name="Yoel Kortick" userId="167978f5-7f40-4909-85d5-d4149554ad4e" providerId="ADAL" clId="{D5FD8459-2B5C-48A5-9673-8D128202ED48}" dt="2026-02-26T06:53:48.010" v="51242" actId="1076"/>
        <pc:sldMkLst>
          <pc:docMk/>
          <pc:sldMk cId="10923892" sldId="4673"/>
        </pc:sldMkLst>
        <pc:spChg chg="mod">
          <ac:chgData name="Yoel Kortick" userId="167978f5-7f40-4909-85d5-d4149554ad4e" providerId="ADAL" clId="{D5FD8459-2B5C-48A5-9673-8D128202ED48}" dt="2026-02-26T06:53:48.010" v="51242" actId="1076"/>
          <ac:spMkLst>
            <pc:docMk/>
            <pc:sldMk cId="10923892" sldId="4673"/>
            <ac:spMk id="2" creationId="{0773569D-698D-85B4-EE31-C924B4B2227E}"/>
          </ac:spMkLst>
        </pc:spChg>
        <pc:spChg chg="add mod">
          <ac:chgData name="Yoel Kortick" userId="167978f5-7f40-4909-85d5-d4149554ad4e" providerId="ADAL" clId="{D5FD8459-2B5C-48A5-9673-8D128202ED48}" dt="2026-02-16T15:00:10.312" v="41838" actId="14100"/>
          <ac:spMkLst>
            <pc:docMk/>
            <pc:sldMk cId="10923892" sldId="4673"/>
            <ac:spMk id="3" creationId="{D323D067-81FA-5930-887B-C5913FD34B60}"/>
          </ac:spMkLst>
        </pc:spChg>
        <pc:spChg chg="mod">
          <ac:chgData name="Yoel Kortick" userId="167978f5-7f40-4909-85d5-d4149554ad4e" providerId="ADAL" clId="{D5FD8459-2B5C-48A5-9673-8D128202ED48}" dt="2026-02-16T14:59:45.345" v="41829" actId="14100"/>
          <ac:spMkLst>
            <pc:docMk/>
            <pc:sldMk cId="10923892" sldId="4673"/>
            <ac:spMk id="11" creationId="{B5C81C99-FFE6-04ED-2F61-D820F978C44F}"/>
          </ac:spMkLst>
        </pc:spChg>
      </pc:sldChg>
      <pc:sldChg chg="addSp delSp modSp add mod">
        <pc:chgData name="Yoel Kortick" userId="167978f5-7f40-4909-85d5-d4149554ad4e" providerId="ADAL" clId="{D5FD8459-2B5C-48A5-9673-8D128202ED48}" dt="2026-02-26T06:53:51.185" v="51243" actId="1076"/>
        <pc:sldMkLst>
          <pc:docMk/>
          <pc:sldMk cId="2998435370" sldId="4674"/>
        </pc:sldMkLst>
        <pc:spChg chg="add mod">
          <ac:chgData name="Yoel Kortick" userId="167978f5-7f40-4909-85d5-d4149554ad4e" providerId="ADAL" clId="{D5FD8459-2B5C-48A5-9673-8D128202ED48}" dt="2026-02-26T06:53:51.185" v="51243" actId="1076"/>
          <ac:spMkLst>
            <pc:docMk/>
            <pc:sldMk cId="2998435370" sldId="4674"/>
            <ac:spMk id="4" creationId="{8328FA6D-CC3E-95AE-912F-3A71EEC2DFFD}"/>
          </ac:spMkLst>
        </pc:spChg>
        <pc:spChg chg="mod">
          <ac:chgData name="Yoel Kortick" userId="167978f5-7f40-4909-85d5-d4149554ad4e" providerId="ADAL" clId="{D5FD8459-2B5C-48A5-9673-8D128202ED48}" dt="2026-02-16T15:01:24.222" v="41842" actId="12"/>
          <ac:spMkLst>
            <pc:docMk/>
            <pc:sldMk cId="2998435370" sldId="4674"/>
            <ac:spMk id="11" creationId="{993B6FA6-B675-079C-43C7-F6251AD34014}"/>
          </ac:spMkLst>
        </pc:spChg>
      </pc:sldChg>
      <pc:sldChg chg="modSp add del mod">
        <pc:chgData name="Yoel Kortick" userId="167978f5-7f40-4909-85d5-d4149554ad4e" providerId="ADAL" clId="{D5FD8459-2B5C-48A5-9673-8D128202ED48}" dt="2026-02-26T07:30:46.899" v="51293" actId="47"/>
        <pc:sldMkLst>
          <pc:docMk/>
          <pc:sldMk cId="1870216147" sldId="4693"/>
        </pc:sldMkLst>
      </pc:sldChg>
      <pc:sldChg chg="addSp modSp add mod setBg">
        <pc:chgData name="Yoel Kortick" userId="167978f5-7f40-4909-85d5-d4149554ad4e" providerId="ADAL" clId="{D5FD8459-2B5C-48A5-9673-8D128202ED48}" dt="2026-02-26T06:52:53.485" v="51227" actId="1076"/>
        <pc:sldMkLst>
          <pc:docMk/>
          <pc:sldMk cId="125501590" sldId="4694"/>
        </pc:sldMkLst>
        <pc:spChg chg="add mod">
          <ac:chgData name="Yoel Kortick" userId="167978f5-7f40-4909-85d5-d4149554ad4e" providerId="ADAL" clId="{D5FD8459-2B5C-48A5-9673-8D128202ED48}" dt="2026-02-26T06:52:53.485" v="51227" actId="1076"/>
          <ac:spMkLst>
            <pc:docMk/>
            <pc:sldMk cId="125501590" sldId="4694"/>
            <ac:spMk id="2" creationId="{702EE41D-F794-80BC-959B-3C32361CB16F}"/>
          </ac:spMkLst>
        </pc:spChg>
        <pc:spChg chg="mod">
          <ac:chgData name="Yoel Kortick" userId="167978f5-7f40-4909-85d5-d4149554ad4e" providerId="ADAL" clId="{D5FD8459-2B5C-48A5-9673-8D128202ED48}" dt="2026-02-19T14:41:11.076" v="45031" actId="20577"/>
          <ac:spMkLst>
            <pc:docMk/>
            <pc:sldMk cId="125501590" sldId="4694"/>
            <ac:spMk id="10" creationId="{EB8E5DE6-F7CE-D3A5-81F7-45872D94CBD3}"/>
          </ac:spMkLst>
        </pc:spChg>
        <pc:spChg chg="mod">
          <ac:chgData name="Yoel Kortick" userId="167978f5-7f40-4909-85d5-d4149554ad4e" providerId="ADAL" clId="{D5FD8459-2B5C-48A5-9673-8D128202ED48}" dt="2026-02-21T16:27:11.150" v="48362" actId="6549"/>
          <ac:spMkLst>
            <pc:docMk/>
            <pc:sldMk cId="125501590" sldId="4694"/>
            <ac:spMk id="11" creationId="{65FE5062-F96F-1BDE-B216-82C54BF7C5C0}"/>
          </ac:spMkLst>
        </pc:spChg>
      </pc:sldChg>
      <pc:sldChg chg="modSp add mod">
        <pc:chgData name="Yoel Kortick" userId="167978f5-7f40-4909-85d5-d4149554ad4e" providerId="ADAL" clId="{D5FD8459-2B5C-48A5-9673-8D128202ED48}" dt="2026-02-26T06:52:59.794" v="51229" actId="14100"/>
        <pc:sldMkLst>
          <pc:docMk/>
          <pc:sldMk cId="1734549679" sldId="4695"/>
        </pc:sldMkLst>
        <pc:spChg chg="mod">
          <ac:chgData name="Yoel Kortick" userId="167978f5-7f40-4909-85d5-d4149554ad4e" providerId="ADAL" clId="{D5FD8459-2B5C-48A5-9673-8D128202ED48}" dt="2026-02-26T06:52:59.794" v="51229" actId="14100"/>
          <ac:spMkLst>
            <pc:docMk/>
            <pc:sldMk cId="1734549679" sldId="4695"/>
            <ac:spMk id="2" creationId="{ED76B5E5-78E7-28E3-68A7-98A9BE488852}"/>
          </ac:spMkLst>
        </pc:spChg>
        <pc:spChg chg="mod">
          <ac:chgData name="Yoel Kortick" userId="167978f5-7f40-4909-85d5-d4149554ad4e" providerId="ADAL" clId="{D5FD8459-2B5C-48A5-9673-8D128202ED48}" dt="2026-02-21T16:39:32.835" v="48747" actId="20577"/>
          <ac:spMkLst>
            <pc:docMk/>
            <pc:sldMk cId="1734549679" sldId="4695"/>
            <ac:spMk id="11" creationId="{16D4DBDC-AEAF-7E4C-B87F-E4F950CA381E}"/>
          </ac:spMkLst>
        </pc:spChg>
      </pc:sldChg>
      <pc:sldChg chg="modSp add mod ord">
        <pc:chgData name="Yoel Kortick" userId="167978f5-7f40-4909-85d5-d4149554ad4e" providerId="ADAL" clId="{D5FD8459-2B5C-48A5-9673-8D128202ED48}" dt="2026-02-26T06:53:07.827" v="51231" actId="14100"/>
        <pc:sldMkLst>
          <pc:docMk/>
          <pc:sldMk cId="2699045869" sldId="4697"/>
        </pc:sldMkLst>
        <pc:spChg chg="mod">
          <ac:chgData name="Yoel Kortick" userId="167978f5-7f40-4909-85d5-d4149554ad4e" providerId="ADAL" clId="{D5FD8459-2B5C-48A5-9673-8D128202ED48}" dt="2026-02-26T06:53:07.827" v="51231" actId="14100"/>
          <ac:spMkLst>
            <pc:docMk/>
            <pc:sldMk cId="2699045869" sldId="4697"/>
            <ac:spMk id="2" creationId="{6B03DB2B-7D24-7B2B-B225-F1397348D9C0}"/>
          </ac:spMkLst>
        </pc:spChg>
        <pc:spChg chg="mod">
          <ac:chgData name="Yoel Kortick" userId="167978f5-7f40-4909-85d5-d4149554ad4e" providerId="ADAL" clId="{D5FD8459-2B5C-48A5-9673-8D128202ED48}" dt="2026-02-19T15:03:47.875" v="45672"/>
          <ac:spMkLst>
            <pc:docMk/>
            <pc:sldMk cId="2699045869" sldId="4697"/>
            <ac:spMk id="11" creationId="{66C94769-EF59-0BE1-C648-17B0B2402AAF}"/>
          </ac:spMkLst>
        </pc:spChg>
      </pc:sldChg>
      <pc:sldChg chg="addSp delSp modSp add mod ord">
        <pc:chgData name="Yoel Kortick" userId="167978f5-7f40-4909-85d5-d4149554ad4e" providerId="ADAL" clId="{D5FD8459-2B5C-48A5-9673-8D128202ED48}" dt="2026-02-21T16:41:30.654" v="48752"/>
        <pc:sldMkLst>
          <pc:docMk/>
          <pc:sldMk cId="2945557921" sldId="4698"/>
        </pc:sldMkLst>
        <pc:spChg chg="add mod">
          <ac:chgData name="Yoel Kortick" userId="167978f5-7f40-4909-85d5-d4149554ad4e" providerId="ADAL" clId="{D5FD8459-2B5C-48A5-9673-8D128202ED48}" dt="2026-02-19T15:19:58.921" v="45935" actId="14100"/>
          <ac:spMkLst>
            <pc:docMk/>
            <pc:sldMk cId="2945557921" sldId="4698"/>
            <ac:spMk id="6" creationId="{3EAB9053-F802-E14B-6981-F687AA3E45C6}"/>
          </ac:spMkLst>
        </pc:spChg>
        <pc:spChg chg="add del mod">
          <ac:chgData name="Yoel Kortick" userId="167978f5-7f40-4909-85d5-d4149554ad4e" providerId="ADAL" clId="{D5FD8459-2B5C-48A5-9673-8D128202ED48}" dt="2026-02-19T15:19:21.945" v="45919" actId="14100"/>
          <ac:spMkLst>
            <pc:docMk/>
            <pc:sldMk cId="2945557921" sldId="4698"/>
            <ac:spMk id="11" creationId="{71B0D55E-5548-31E0-BFDA-E7EB9291141F}"/>
          </ac:spMkLst>
        </pc:spChg>
        <pc:graphicFrameChg chg="add mod modGraphic">
          <ac:chgData name="Yoel Kortick" userId="167978f5-7f40-4909-85d5-d4149554ad4e" providerId="ADAL" clId="{D5FD8459-2B5C-48A5-9673-8D128202ED48}" dt="2026-02-19T15:18:56.281" v="45918" actId="14734"/>
          <ac:graphicFrameMkLst>
            <pc:docMk/>
            <pc:sldMk cId="2945557921" sldId="4698"/>
            <ac:graphicFrameMk id="5" creationId="{F16C0C44-D0EA-B131-A564-D3BC09650DCD}"/>
          </ac:graphicFrameMkLst>
        </pc:graphicFrameChg>
      </pc:sldChg>
      <pc:sldChg chg="addSp delSp modSp add mod ord">
        <pc:chgData name="Yoel Kortick" userId="167978f5-7f40-4909-85d5-d4149554ad4e" providerId="ADAL" clId="{D5FD8459-2B5C-48A5-9673-8D128202ED48}" dt="2026-02-21T16:41:40.892" v="48754"/>
        <pc:sldMkLst>
          <pc:docMk/>
          <pc:sldMk cId="2763244934" sldId="4699"/>
        </pc:sldMkLst>
        <pc:spChg chg="mod">
          <ac:chgData name="Yoel Kortick" userId="167978f5-7f40-4909-85d5-d4149554ad4e" providerId="ADAL" clId="{D5FD8459-2B5C-48A5-9673-8D128202ED48}" dt="2026-02-19T15:23:01.455" v="46232" actId="6549"/>
          <ac:spMkLst>
            <pc:docMk/>
            <pc:sldMk cId="2763244934" sldId="4699"/>
            <ac:spMk id="11" creationId="{E1AE169B-4F8D-B0BC-534F-D10B8BDC2530}"/>
          </ac:spMkLst>
        </pc:spChg>
        <pc:graphicFrameChg chg="mod modGraphic">
          <ac:chgData name="Yoel Kortick" userId="167978f5-7f40-4909-85d5-d4149554ad4e" providerId="ADAL" clId="{D5FD8459-2B5C-48A5-9673-8D128202ED48}" dt="2026-02-19T15:26:31.982" v="46321" actId="1035"/>
          <ac:graphicFrameMkLst>
            <pc:docMk/>
            <pc:sldMk cId="2763244934" sldId="4699"/>
            <ac:graphicFrameMk id="5" creationId="{F114AA6A-E1C3-A050-A6D8-00EE5E588F3C}"/>
          </ac:graphicFrameMkLst>
        </pc:graphicFrameChg>
      </pc:sldChg>
      <pc:sldChg chg="addSp delSp modSp add mod">
        <pc:chgData name="Yoel Kortick" userId="167978f5-7f40-4909-85d5-d4149554ad4e" providerId="ADAL" clId="{D5FD8459-2B5C-48A5-9673-8D128202ED48}" dt="2026-02-21T16:42:00.939" v="48755" actId="33524"/>
        <pc:sldMkLst>
          <pc:docMk/>
          <pc:sldMk cId="452116174" sldId="4701"/>
        </pc:sldMkLst>
        <pc:spChg chg="mod">
          <ac:chgData name="Yoel Kortick" userId="167978f5-7f40-4909-85d5-d4149554ad4e" providerId="ADAL" clId="{D5FD8459-2B5C-48A5-9673-8D128202ED48}" dt="2026-02-21T16:42:00.939" v="48755" actId="33524"/>
          <ac:spMkLst>
            <pc:docMk/>
            <pc:sldMk cId="452116174" sldId="4701"/>
            <ac:spMk id="2" creationId="{0AF717A4-349A-452E-73B9-37FF4A3DAFA2}"/>
          </ac:spMkLst>
        </pc:spChg>
      </pc:sldChg>
      <pc:sldChg chg="modSp add del mod">
        <pc:chgData name="Yoel Kortick" userId="167978f5-7f40-4909-85d5-d4149554ad4e" providerId="ADAL" clId="{D5FD8459-2B5C-48A5-9673-8D128202ED48}" dt="2026-02-26T07:31:51.910" v="51315" actId="47"/>
        <pc:sldMkLst>
          <pc:docMk/>
          <pc:sldMk cId="3704360595" sldId="4702"/>
        </pc:sldMkLst>
      </pc:sldChg>
      <pc:sldChg chg="delSp modSp add mod">
        <pc:chgData name="Yoel Kortick" userId="167978f5-7f40-4909-85d5-d4149554ad4e" providerId="ADAL" clId="{D5FD8459-2B5C-48A5-9673-8D128202ED48}" dt="2026-02-21T17:05:18.892" v="49204" actId="478"/>
        <pc:sldMkLst>
          <pc:docMk/>
          <pc:sldMk cId="333193348" sldId="4703"/>
        </pc:sldMkLst>
        <pc:spChg chg="mod">
          <ac:chgData name="Yoel Kortick" userId="167978f5-7f40-4909-85d5-d4149554ad4e" providerId="ADAL" clId="{D5FD8459-2B5C-48A5-9673-8D128202ED48}" dt="2026-02-20T14:11:26.494" v="46507" actId="20577"/>
          <ac:spMkLst>
            <pc:docMk/>
            <pc:sldMk cId="333193348" sldId="4703"/>
            <ac:spMk id="10" creationId="{4F4DCF81-9B73-F58A-C711-C1A8D3DC820E}"/>
          </ac:spMkLst>
        </pc:spChg>
        <pc:spChg chg="mod">
          <ac:chgData name="Yoel Kortick" userId="167978f5-7f40-4909-85d5-d4149554ad4e" providerId="ADAL" clId="{D5FD8459-2B5C-48A5-9673-8D128202ED48}" dt="2026-02-21T16:51:58.709" v="48976" actId="20577"/>
          <ac:spMkLst>
            <pc:docMk/>
            <pc:sldMk cId="333193348" sldId="4703"/>
            <ac:spMk id="11" creationId="{498D127A-C27E-CB52-5CC5-1EF6EE66203D}"/>
          </ac:spMkLst>
        </pc:spChg>
      </pc:sldChg>
      <pc:sldChg chg="addSp delSp modSp add mod">
        <pc:chgData name="Yoel Kortick" userId="167978f5-7f40-4909-85d5-d4149554ad4e" providerId="ADAL" clId="{D5FD8459-2B5C-48A5-9673-8D128202ED48}" dt="2026-02-21T17:05:20.764" v="49205" actId="478"/>
        <pc:sldMkLst>
          <pc:docMk/>
          <pc:sldMk cId="873316757" sldId="4705"/>
        </pc:sldMkLst>
        <pc:spChg chg="mod">
          <ac:chgData name="Yoel Kortick" userId="167978f5-7f40-4909-85d5-d4149554ad4e" providerId="ADAL" clId="{D5FD8459-2B5C-48A5-9673-8D128202ED48}" dt="2026-02-21T16:49:21.238" v="48849" actId="20577"/>
          <ac:spMkLst>
            <pc:docMk/>
            <pc:sldMk cId="873316757" sldId="4705"/>
            <ac:spMk id="10" creationId="{E35D44FC-D166-1227-81B5-1A2D42724892}"/>
          </ac:spMkLst>
        </pc:spChg>
        <pc:spChg chg="mod">
          <ac:chgData name="Yoel Kortick" userId="167978f5-7f40-4909-85d5-d4149554ad4e" providerId="ADAL" clId="{D5FD8459-2B5C-48A5-9673-8D128202ED48}" dt="2026-02-21T16:52:08.423" v="49007" actId="20577"/>
          <ac:spMkLst>
            <pc:docMk/>
            <pc:sldMk cId="873316757" sldId="4705"/>
            <ac:spMk id="11" creationId="{64B333A8-A92A-6A33-5549-C7EAC36FC77E}"/>
          </ac:spMkLst>
        </pc:spChg>
      </pc:sldChg>
      <pc:sldChg chg="addSp delSp modSp add mod">
        <pc:chgData name="Yoel Kortick" userId="167978f5-7f40-4909-85d5-d4149554ad4e" providerId="ADAL" clId="{D5FD8459-2B5C-48A5-9673-8D128202ED48}" dt="2026-02-26T06:52:21.452" v="51220" actId="14100"/>
        <pc:sldMkLst>
          <pc:docMk/>
          <pc:sldMk cId="3195045838" sldId="4706"/>
        </pc:sldMkLst>
        <pc:spChg chg="mod">
          <ac:chgData name="Yoel Kortick" userId="167978f5-7f40-4909-85d5-d4149554ad4e" providerId="ADAL" clId="{D5FD8459-2B5C-48A5-9673-8D128202ED48}" dt="2026-02-21T16:22:30.243" v="48356" actId="113"/>
          <ac:spMkLst>
            <pc:docMk/>
            <pc:sldMk cId="3195045838" sldId="4706"/>
            <ac:spMk id="3" creationId="{54F1C142-AE67-81C3-0306-F95A3B8D6A43}"/>
          </ac:spMkLst>
        </pc:spChg>
        <pc:spChg chg="add mod">
          <ac:chgData name="Yoel Kortick" userId="167978f5-7f40-4909-85d5-d4149554ad4e" providerId="ADAL" clId="{D5FD8459-2B5C-48A5-9673-8D128202ED48}" dt="2026-02-26T06:52:21.452" v="51220" actId="14100"/>
          <ac:spMkLst>
            <pc:docMk/>
            <pc:sldMk cId="3195045838" sldId="4706"/>
            <ac:spMk id="5" creationId="{2EBD3780-CFA8-D538-AE99-59E3FC739CF8}"/>
          </ac:spMkLst>
        </pc:spChg>
      </pc:sldChg>
      <pc:sldChg chg="addSp modSp add mod">
        <pc:chgData name="Yoel Kortick" userId="167978f5-7f40-4909-85d5-d4149554ad4e" providerId="ADAL" clId="{D5FD8459-2B5C-48A5-9673-8D128202ED48}" dt="2026-02-26T06:52:00.168" v="51216" actId="1076"/>
        <pc:sldMkLst>
          <pc:docMk/>
          <pc:sldMk cId="3076229515" sldId="4707"/>
        </pc:sldMkLst>
        <pc:spChg chg="mod">
          <ac:chgData name="Yoel Kortick" userId="167978f5-7f40-4909-85d5-d4149554ad4e" providerId="ADAL" clId="{D5FD8459-2B5C-48A5-9673-8D128202ED48}" dt="2026-02-20T14:28:48.386" v="47175" actId="12"/>
          <ac:spMkLst>
            <pc:docMk/>
            <pc:sldMk cId="3076229515" sldId="4707"/>
            <ac:spMk id="3" creationId="{61E44596-D0D5-B067-E483-5654501F2BA6}"/>
          </ac:spMkLst>
        </pc:spChg>
        <pc:spChg chg="mod">
          <ac:chgData name="Yoel Kortick" userId="167978f5-7f40-4909-85d5-d4149554ad4e" providerId="ADAL" clId="{D5FD8459-2B5C-48A5-9673-8D128202ED48}" dt="2026-02-26T06:52:00.168" v="51216" actId="1076"/>
          <ac:spMkLst>
            <pc:docMk/>
            <pc:sldMk cId="3076229515" sldId="4707"/>
            <ac:spMk id="4" creationId="{30422092-7467-DDDA-7B52-E0B18676F512}"/>
          </ac:spMkLst>
        </pc:spChg>
      </pc:sldChg>
      <pc:sldChg chg="addSp delSp modSp add mod">
        <pc:chgData name="Yoel Kortick" userId="167978f5-7f40-4909-85d5-d4149554ad4e" providerId="ADAL" clId="{D5FD8459-2B5C-48A5-9673-8D128202ED48}" dt="2026-02-26T06:52:30.500" v="51222" actId="14100"/>
        <pc:sldMkLst>
          <pc:docMk/>
          <pc:sldMk cId="2879555747" sldId="4708"/>
        </pc:sldMkLst>
        <pc:spChg chg="mod">
          <ac:chgData name="Yoel Kortick" userId="167978f5-7f40-4909-85d5-d4149554ad4e" providerId="ADAL" clId="{D5FD8459-2B5C-48A5-9673-8D128202ED48}" dt="2026-02-20T14:41:30.621" v="47555" actId="14100"/>
          <ac:spMkLst>
            <pc:docMk/>
            <pc:sldMk cId="2879555747" sldId="4708"/>
            <ac:spMk id="3" creationId="{9B700E37-B0F9-E676-BEEC-11D7594E829B}"/>
          </ac:spMkLst>
        </pc:spChg>
        <pc:spChg chg="add mod">
          <ac:chgData name="Yoel Kortick" userId="167978f5-7f40-4909-85d5-d4149554ad4e" providerId="ADAL" clId="{D5FD8459-2B5C-48A5-9673-8D128202ED48}" dt="2026-02-26T06:52:30.500" v="51222" actId="14100"/>
          <ac:spMkLst>
            <pc:docMk/>
            <pc:sldMk cId="2879555747" sldId="4708"/>
            <ac:spMk id="4" creationId="{2F72FA88-FE16-55BF-B7C9-336C48939FBF}"/>
          </ac:spMkLst>
        </pc:spChg>
      </pc:sldChg>
      <pc:sldChg chg="modSp add del mod">
        <pc:chgData name="Yoel Kortick" userId="167978f5-7f40-4909-85d5-d4149554ad4e" providerId="ADAL" clId="{D5FD8459-2B5C-48A5-9673-8D128202ED48}" dt="2026-02-26T07:31:50.548" v="51314" actId="47"/>
        <pc:sldMkLst>
          <pc:docMk/>
          <pc:sldMk cId="254159431" sldId="4709"/>
        </pc:sldMkLst>
      </pc:sldChg>
      <pc:sldChg chg="delSp modSp add mod">
        <pc:chgData name="Yoel Kortick" userId="167978f5-7f40-4909-85d5-d4149554ad4e" providerId="ADAL" clId="{D5FD8459-2B5C-48A5-9673-8D128202ED48}" dt="2026-02-21T17:05:54.121" v="49212" actId="14100"/>
        <pc:sldMkLst>
          <pc:docMk/>
          <pc:sldMk cId="1054587601" sldId="4710"/>
        </pc:sldMkLst>
        <pc:spChg chg="mod">
          <ac:chgData name="Yoel Kortick" userId="167978f5-7f40-4909-85d5-d4149554ad4e" providerId="ADAL" clId="{D5FD8459-2B5C-48A5-9673-8D128202ED48}" dt="2026-02-21T16:57:14.166" v="49139" actId="20577"/>
          <ac:spMkLst>
            <pc:docMk/>
            <pc:sldMk cId="1054587601" sldId="4710"/>
            <ac:spMk id="10" creationId="{A5635FB2-CF6A-BA93-69F4-F2CBD04A3BBD}"/>
          </ac:spMkLst>
        </pc:spChg>
        <pc:spChg chg="mod">
          <ac:chgData name="Yoel Kortick" userId="167978f5-7f40-4909-85d5-d4149554ad4e" providerId="ADAL" clId="{D5FD8459-2B5C-48A5-9673-8D128202ED48}" dt="2026-02-21T17:05:54.121" v="49212" actId="14100"/>
          <ac:spMkLst>
            <pc:docMk/>
            <pc:sldMk cId="1054587601" sldId="4710"/>
            <ac:spMk id="11" creationId="{4D3C7315-4DB2-8E03-AA92-D36226CBA2AE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0:19.753" v="51277" actId="478"/>
        <pc:sldMkLst>
          <pc:docMk/>
          <pc:sldMk cId="2846913054" sldId="4711"/>
        </pc:sldMkLst>
        <pc:spChg chg="mod">
          <ac:chgData name="Yoel Kortick" userId="167978f5-7f40-4909-85d5-d4149554ad4e" providerId="ADAL" clId="{D5FD8459-2B5C-48A5-9673-8D128202ED48}" dt="2026-02-26T07:30:17.557" v="51276" actId="20577"/>
          <ac:spMkLst>
            <pc:docMk/>
            <pc:sldMk cId="2846913054" sldId="4711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0:19.753" v="51277" actId="478"/>
          <ac:spMkLst>
            <pc:docMk/>
            <pc:sldMk cId="2846913054" sldId="4711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0:31.738" v="51281" actId="478"/>
        <pc:sldMkLst>
          <pc:docMk/>
          <pc:sldMk cId="2207788119" sldId="4712"/>
        </pc:sldMkLst>
        <pc:spChg chg="mod">
          <ac:chgData name="Yoel Kortick" userId="167978f5-7f40-4909-85d5-d4149554ad4e" providerId="ADAL" clId="{D5FD8459-2B5C-48A5-9673-8D128202ED48}" dt="2026-02-26T07:30:29.395" v="51280" actId="20577"/>
          <ac:spMkLst>
            <pc:docMk/>
            <pc:sldMk cId="2207788119" sldId="4712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0:31.738" v="51281" actId="478"/>
          <ac:spMkLst>
            <pc:docMk/>
            <pc:sldMk cId="2207788119" sldId="4712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0:45.602" v="51292" actId="478"/>
        <pc:sldMkLst>
          <pc:docMk/>
          <pc:sldMk cId="1874412053" sldId="4713"/>
        </pc:sldMkLst>
        <pc:spChg chg="mod">
          <ac:chgData name="Yoel Kortick" userId="167978f5-7f40-4909-85d5-d4149554ad4e" providerId="ADAL" clId="{D5FD8459-2B5C-48A5-9673-8D128202ED48}" dt="2026-02-26T07:30:43.740" v="51291" actId="6549"/>
          <ac:spMkLst>
            <pc:docMk/>
            <pc:sldMk cId="1874412053" sldId="4713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0:45.602" v="51292" actId="478"/>
          <ac:spMkLst>
            <pc:docMk/>
            <pc:sldMk cId="1874412053" sldId="4713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1:03.578" v="51298" actId="478"/>
        <pc:sldMkLst>
          <pc:docMk/>
          <pc:sldMk cId="2963456448" sldId="4714"/>
        </pc:sldMkLst>
        <pc:spChg chg="mod">
          <ac:chgData name="Yoel Kortick" userId="167978f5-7f40-4909-85d5-d4149554ad4e" providerId="ADAL" clId="{D5FD8459-2B5C-48A5-9673-8D128202ED48}" dt="2026-02-26T07:31:01.791" v="51297" actId="14100"/>
          <ac:spMkLst>
            <pc:docMk/>
            <pc:sldMk cId="2963456448" sldId="4714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1:03.578" v="51298" actId="478"/>
          <ac:spMkLst>
            <pc:docMk/>
            <pc:sldMk cId="2963456448" sldId="4714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1:28.908" v="51306" actId="478"/>
        <pc:sldMkLst>
          <pc:docMk/>
          <pc:sldMk cId="3154648580" sldId="4715"/>
        </pc:sldMkLst>
        <pc:spChg chg="mod">
          <ac:chgData name="Yoel Kortick" userId="167978f5-7f40-4909-85d5-d4149554ad4e" providerId="ADAL" clId="{D5FD8459-2B5C-48A5-9673-8D128202ED48}" dt="2026-02-26T07:31:26.545" v="51305" actId="255"/>
          <ac:spMkLst>
            <pc:docMk/>
            <pc:sldMk cId="3154648580" sldId="4715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1:28.908" v="51306" actId="478"/>
          <ac:spMkLst>
            <pc:docMk/>
            <pc:sldMk cId="3154648580" sldId="4715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1:40.217" v="51310" actId="478"/>
        <pc:sldMkLst>
          <pc:docMk/>
          <pc:sldMk cId="1620118281" sldId="4716"/>
        </pc:sldMkLst>
        <pc:spChg chg="mod">
          <ac:chgData name="Yoel Kortick" userId="167978f5-7f40-4909-85d5-d4149554ad4e" providerId="ADAL" clId="{D5FD8459-2B5C-48A5-9673-8D128202ED48}" dt="2026-02-26T07:31:38.227" v="51309" actId="20577"/>
          <ac:spMkLst>
            <pc:docMk/>
            <pc:sldMk cId="1620118281" sldId="4716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1:40.217" v="51310" actId="478"/>
          <ac:spMkLst>
            <pc:docMk/>
            <pc:sldMk cId="1620118281" sldId="4716"/>
            <ac:spMk id="9" creationId="{CABAB15F-50FF-03F7-3AFA-EE71962D9621}"/>
          </ac:spMkLst>
        </pc:spChg>
      </pc:sldChg>
      <pc:sldChg chg="delSp modSp add mod">
        <pc:chgData name="Yoel Kortick" userId="167978f5-7f40-4909-85d5-d4149554ad4e" providerId="ADAL" clId="{D5FD8459-2B5C-48A5-9673-8D128202ED48}" dt="2026-02-26T07:31:48.504" v="51313" actId="478"/>
        <pc:sldMkLst>
          <pc:docMk/>
          <pc:sldMk cId="2827409193" sldId="4717"/>
        </pc:sldMkLst>
        <pc:spChg chg="mod">
          <ac:chgData name="Yoel Kortick" userId="167978f5-7f40-4909-85d5-d4149554ad4e" providerId="ADAL" clId="{D5FD8459-2B5C-48A5-9673-8D128202ED48}" dt="2026-02-26T07:31:46.177" v="51312" actId="20577"/>
          <ac:spMkLst>
            <pc:docMk/>
            <pc:sldMk cId="2827409193" sldId="4717"/>
            <ac:spMk id="8" creationId="{5025B954-3C1F-5967-B20F-6D81C8810711}"/>
          </ac:spMkLst>
        </pc:spChg>
        <pc:spChg chg="del">
          <ac:chgData name="Yoel Kortick" userId="167978f5-7f40-4909-85d5-d4149554ad4e" providerId="ADAL" clId="{D5FD8459-2B5C-48A5-9673-8D128202ED48}" dt="2026-02-26T07:31:48.504" v="51313" actId="478"/>
          <ac:spMkLst>
            <pc:docMk/>
            <pc:sldMk cId="2827409193" sldId="4717"/>
            <ac:spMk id="9" creationId="{CABAB15F-50FF-03F7-3AFA-EE71962D9621}"/>
          </ac:spMkLst>
        </pc:spChg>
      </pc:sldChg>
      <pc:sldMasterChg chg="addSp delSp modSp mod delSldLayout modSldLayout">
        <pc:chgData name="Yoel Kortick" userId="167978f5-7f40-4909-85d5-d4149554ad4e" providerId="ADAL" clId="{D5FD8459-2B5C-48A5-9673-8D128202ED48}" dt="2026-02-26T07:34:44.447" v="51318" actId="47"/>
        <pc:sldMasterMkLst>
          <pc:docMk/>
          <pc:sldMasterMk cId="1691894521" sldId="2147483966"/>
        </pc:sldMasterMkLst>
        <pc:grpChg chg="del">
          <ac:chgData name="Yoel Kortick" userId="167978f5-7f40-4909-85d5-d4149554ad4e" providerId="ADAL" clId="{D5FD8459-2B5C-48A5-9673-8D128202ED48}" dt="2026-02-26T06:50:31.417" v="51189" actId="478"/>
          <ac:grpSpMkLst>
            <pc:docMk/>
            <pc:sldMasterMk cId="1691894521" sldId="2147483966"/>
            <ac:grpSpMk id="12" creationId="{55AB62AB-6881-76D9-7E71-82BB8158D825}"/>
          </ac:grpSpMkLst>
        </pc:grpChg>
        <pc:picChg chg="add mod">
          <ac:chgData name="Yoel Kortick" userId="167978f5-7f40-4909-85d5-d4149554ad4e" providerId="ADAL" clId="{D5FD8459-2B5C-48A5-9673-8D128202ED48}" dt="2026-02-26T06:50:32.430" v="51190"/>
          <ac:picMkLst>
            <pc:docMk/>
            <pc:sldMasterMk cId="1691894521" sldId="2147483966"/>
            <ac:picMk id="3" creationId="{F04D1176-5188-83A0-75EB-4C2938403FEE}"/>
          </ac:picMkLst>
        </pc:picChg>
        <pc:sldLayoutChg chg="delSp mod">
          <pc:chgData name="Yoel Kortick" userId="167978f5-7f40-4909-85d5-d4149554ad4e" providerId="ADAL" clId="{D5FD8459-2B5C-48A5-9673-8D128202ED48}" dt="2026-02-26T06:50:58.836" v="51191" actId="478"/>
          <pc:sldLayoutMkLst>
            <pc:docMk/>
            <pc:sldMasterMk cId="1691894521" sldId="2147483966"/>
            <pc:sldLayoutMk cId="447397038" sldId="2147483919"/>
          </pc:sldLayoutMkLst>
          <pc:grpChg chg="del">
            <ac:chgData name="Yoel Kortick" userId="167978f5-7f40-4909-85d5-d4149554ad4e" providerId="ADAL" clId="{D5FD8459-2B5C-48A5-9673-8D128202ED48}" dt="2026-02-26T06:50:58.836" v="51191" actId="478"/>
            <ac:grpSpMkLst>
              <pc:docMk/>
              <pc:sldMasterMk cId="1691894521" sldId="2147483966"/>
              <pc:sldLayoutMk cId="447397038" sldId="2147483919"/>
              <ac:grpSpMk id="24" creationId="{14A9409C-897B-CE71-66D4-43705F0A71D1}"/>
            </ac:grpSpMkLst>
          </pc:grpChg>
        </pc:sldLayoutChg>
        <pc:sldLayoutChg chg="del">
          <pc:chgData name="Yoel Kortick" userId="167978f5-7f40-4909-85d5-d4149554ad4e" providerId="ADAL" clId="{D5FD8459-2B5C-48A5-9673-8D128202ED48}" dt="2026-02-26T06:46:42.757" v="51188" actId="47"/>
          <pc:sldLayoutMkLst>
            <pc:docMk/>
            <pc:sldMasterMk cId="1691894521" sldId="2147483966"/>
            <pc:sldLayoutMk cId="651634229" sldId="2147484686"/>
          </pc:sldLayoutMkLst>
        </pc:sldLayoutChg>
        <pc:sldLayoutChg chg="del">
          <pc:chgData name="Yoel Kortick" userId="167978f5-7f40-4909-85d5-d4149554ad4e" providerId="ADAL" clId="{D5FD8459-2B5C-48A5-9673-8D128202ED48}" dt="2026-02-26T07:34:44.447" v="51318" actId="47"/>
          <pc:sldLayoutMkLst>
            <pc:docMk/>
            <pc:sldMasterMk cId="1691894521" sldId="2147483966"/>
            <pc:sldLayoutMk cId="302513941" sldId="2147484688"/>
          </pc:sldLayoutMkLst>
        </pc:sldLayoutChg>
        <pc:sldLayoutChg chg="del">
          <pc:chgData name="Yoel Kortick" userId="167978f5-7f40-4909-85d5-d4149554ad4e" providerId="ADAL" clId="{D5FD8459-2B5C-48A5-9673-8D128202ED48}" dt="2026-02-26T07:21:31.855" v="51263" actId="47"/>
          <pc:sldLayoutMkLst>
            <pc:docMk/>
            <pc:sldMasterMk cId="1691894521" sldId="2147483966"/>
            <pc:sldLayoutMk cId="4277231292" sldId="214748468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26/02/2026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26/02/2026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47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749836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86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04D1176-5188-83A0-75EB-4C2938403FEE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7" r:id="rId68"/>
    <p:sldLayoutId id="2147484690" r:id="rId69"/>
    <p:sldLayoutId id="2147484691" r:id="rId70"/>
    <p:sldLayoutId id="2147484692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71884" TargetMode="External"/><Relationship Id="rId2" Type="http://schemas.openxmlformats.org/officeDocument/2006/relationships/hyperlink" Target="https://www.loc.gov/bibframe/docs/bibframe2-model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" TargetMode="External"/><Relationship Id="rId2" Type="http://schemas.openxmlformats.org/officeDocument/2006/relationships/hyperlink" Target="https://www.loc.gov/bibframe/docs/bibframe2-model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oc.gov/bibframe/faq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docs/bibframe2-model.html" TargetMode="External"/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oc.gov/bibframe/faqs/" TargetMode="External"/><Relationship Id="rId4" Type="http://schemas.openxmlformats.org/officeDocument/2006/relationships/hyperlink" Target="https://www.loc.gov/bibfram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docs/bibframe2-model.html" TargetMode="External"/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oc.gov/bibframe/faqs/" TargetMode="External"/><Relationship Id="rId4" Type="http://schemas.openxmlformats.org/officeDocument/2006/relationships/hyperlink" Target="https://www.loc.gov/bibfram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docs/bibframe2-model.html" TargetMode="External"/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oc.gov/bibframe/faqs/" TargetMode="External"/><Relationship Id="rId4" Type="http://schemas.openxmlformats.org/officeDocument/2006/relationships/hyperlink" Target="https://www.loc.gov/bibframe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bibframe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faqs/" TargetMode="External"/><Relationship Id="rId2" Type="http://schemas.openxmlformats.org/officeDocument/2006/relationships/hyperlink" Target="https://www.loc.gov/bibframe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faqs/" TargetMode="External"/><Relationship Id="rId2" Type="http://schemas.openxmlformats.org/officeDocument/2006/relationships/hyperlink" Target="https://www.loc.gov/bibframe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bibframe/docs/bibframe2-model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faqs/" TargetMode="External"/><Relationship Id="rId2" Type="http://schemas.openxmlformats.org/officeDocument/2006/relationships/hyperlink" Target="https://www.w3.org/DesignIssues/LinkedData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RDF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bibframe/docs/bibframe2-model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RDF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bibframe/docs/bibframe2-model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bibframe/faqs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" TargetMode="External"/><Relationship Id="rId2" Type="http://schemas.openxmlformats.org/officeDocument/2006/relationships/hyperlink" Target="https://www.w3.org/wiki/LinkedData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chopen.com/chapters/7188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194100"/>
            <a:ext cx="7141020" cy="3836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spc="0" dirty="0"/>
              <a:t>An introduction to BIBFRAME and Linked Open Data</a:t>
            </a:r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Yoel Kortick</a:t>
            </a:r>
          </a:p>
          <a:p>
            <a:r>
              <a:rPr lang="it-IT" dirty="0">
                <a:solidFill>
                  <a:schemeClr val="bg1"/>
                </a:solidFill>
              </a:rPr>
              <a:t>Yoel.Kortick@clarivate.com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72FE0-9316-73BD-52DC-0606D757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D45119-D5B6-2AA0-5470-F7BD6C74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DACA60-6344-3234-B543-B90D5B97C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AF27-6320-5A80-820B-862E882ADAE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2950728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dirty="0"/>
              <a:t>As already states, </a:t>
            </a:r>
            <a:r>
              <a:rPr lang="en-US" sz="2000" dirty="0"/>
              <a:t>BIBFRAME is built around three core class entities (which will soon be discussed more in depth): 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Work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Instance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Item </a:t>
            </a:r>
          </a:p>
          <a:p>
            <a:r>
              <a:rPr lang="en-US" sz="2000" dirty="0"/>
              <a:t>Together, these three entities separate the intellectual content of a resource from its physical counterpart.</a:t>
            </a:r>
            <a:endParaRPr lang="en-US" alt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0A86091-7446-5D24-8C39-EA5A22ED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378" y="5960497"/>
            <a:ext cx="8413754" cy="77571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2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3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endParaRPr lang="en-US" altLang="en-US" sz="1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B42AC7-2999-35EC-2EB0-88C7181F990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7098168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945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4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5139832"/>
          </a:xfrm>
          <a:prstGeom prst="rect">
            <a:avLst/>
          </a:prstGeom>
        </p:spPr>
        <p:txBody>
          <a:bodyPr/>
          <a:lstStyle/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Work = </a:t>
            </a:r>
            <a:r>
              <a:rPr lang="en-US" sz="2000" dirty="0"/>
              <a:t>The distinct intellectual or artistic content of a resource (the conceptual content). It </a:t>
            </a:r>
            <a:r>
              <a:rPr lang="en-US" altLang="en-US" sz="2000" dirty="0"/>
              <a:t>represents the conceptual essence (authors, languages, subjects).   </a:t>
            </a:r>
          </a:p>
          <a:p>
            <a:pPr lvl="4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1XX (Main entry), 240 (Uniform title), 245 (Title), 6XX (Subjects), 7XX (Added entries), 130, 730</a:t>
            </a:r>
            <a:endParaRPr lang="en-US" altLang="en-US" sz="2000" dirty="0"/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Instance = </a:t>
            </a:r>
            <a:r>
              <a:rPr lang="en-US" sz="2000" dirty="0"/>
              <a:t>A material embodiment of a Work (edition, format, publication).  It </a:t>
            </a:r>
            <a:r>
              <a:rPr lang="en-US" altLang="en-US" sz="2000" dirty="0"/>
              <a:t>represents material embodiments like a particular published form. </a:t>
            </a:r>
          </a:p>
          <a:p>
            <a:pPr lvl="4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250 (Edition), 260/264 (Publication), 300 (Physical description), 336–338 (Content/Media/Carrier), 020 (ISBN)</a:t>
            </a:r>
            <a:endParaRPr lang="en-US" altLang="en-US" sz="2000" dirty="0"/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Item = </a:t>
            </a:r>
            <a:r>
              <a:rPr lang="en-US" sz="2000" dirty="0"/>
              <a:t>An individual copy of an Instance, held or licensed by an institution. It </a:t>
            </a:r>
            <a:r>
              <a:rPr lang="en-US" altLang="en-US" sz="2000" dirty="0"/>
              <a:t>represents individual copies (physical, electronic or digital). </a:t>
            </a:r>
          </a:p>
          <a:p>
            <a:pPr lvl="4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852 (Location), 876–878 (Item info), 561 (Provenance), 590 (Local notes)</a:t>
            </a:r>
            <a:endParaRPr lang="en-US" alt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5D7FB8A-BEF9-63C9-4166-AF5BB5AC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413" y="5965706"/>
            <a:ext cx="7730542" cy="76529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2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3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4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  <a:p>
            <a:endParaRPr lang="en-US" altLang="en-US" sz="1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E761E3-9A0E-1BB2-8BDD-CE7BEC0A6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28264"/>
              </p:ext>
            </p:extLst>
          </p:nvPr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7098168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945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866F-E3FF-EC09-2600-D760DF476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3F1A47-EC29-5A8C-A2CB-46E88299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39CEE-A4DF-0385-2737-F3094984B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0E37-B0F9-E676-BEEC-11D7594E829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69824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Beyond the core classes of Work, Instance and Item, BIBFRAME includes a range of </a:t>
            </a:r>
            <a:r>
              <a:rPr lang="en-US" sz="2000" b="1" dirty="0"/>
              <a:t>properties</a:t>
            </a:r>
            <a:r>
              <a:rPr lang="en-US" sz="2000" dirty="0"/>
              <a:t> attached to each entity. </a:t>
            </a:r>
          </a:p>
          <a:p>
            <a:r>
              <a:rPr lang="en-US" sz="2000" dirty="0"/>
              <a:t>For example, </a:t>
            </a:r>
          </a:p>
          <a:p>
            <a:pPr lvl="1"/>
            <a:r>
              <a:rPr lang="en-US" sz="2000" dirty="0"/>
              <a:t>The Work class has properties such as title, creator, and language</a:t>
            </a:r>
          </a:p>
          <a:p>
            <a:pPr lvl="1"/>
            <a:r>
              <a:rPr lang="en-US" sz="2000" dirty="0"/>
              <a:t>The Instance class holds properties describing physical embodiment such as publisher.</a:t>
            </a:r>
          </a:p>
          <a:p>
            <a:r>
              <a:rPr lang="en-US" sz="2000" dirty="0"/>
              <a:t>Relationships can also be described between classes (work-to-work, instance-to-instance, etc.)</a:t>
            </a:r>
          </a:p>
          <a:p>
            <a:pPr lvl="1"/>
            <a:r>
              <a:rPr lang="en-US" sz="2000" dirty="0"/>
              <a:t>This creates a flexible, interconnected graph structure.</a:t>
            </a:r>
          </a:p>
          <a:p>
            <a:endParaRPr lang="en-US" altLang="en-US" sz="2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CAF884-07D2-6279-8D49-97D44538D2F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7098168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945596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72FA88-FE16-55BF-B7C9-336C4893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509" y="5540999"/>
            <a:ext cx="8512129" cy="121233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3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4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5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7955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5721-3E9D-24AF-2189-CE440E50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B16B15C-A211-1883-2C2E-25C3EE99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000D92-1F37-CFDB-6B3B-3A8D0FCE9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32A1F-BEE4-99D5-16F0-C8FBFD6F5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720808"/>
          </a:xfrm>
        </p:spPr>
        <p:txBody>
          <a:bodyPr/>
          <a:lstStyle/>
          <a:p>
            <a:r>
              <a:rPr lang="en-US" sz="2000" dirty="0"/>
              <a:t>Additionally, the following entities and terminology (on this and the next slide) are fundamental parts of BIBFRAME:</a:t>
            </a:r>
          </a:p>
          <a:p>
            <a:r>
              <a:rPr lang="en-US" sz="2000" b="1" dirty="0"/>
              <a:t>Agent</a:t>
            </a:r>
            <a:r>
              <a:rPr lang="en-US" sz="2000" dirty="0"/>
              <a:t> = A person, family, or organization associated with a Work or Instance. </a:t>
            </a:r>
          </a:p>
          <a:p>
            <a:pPr lvl="1"/>
            <a:r>
              <a:rPr lang="en-US" sz="2000" dirty="0"/>
              <a:t>In BIBFRAME, Agents are independent entities identified by URIs, not just text strings.</a:t>
            </a:r>
          </a:p>
          <a:p>
            <a:pPr lvl="1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100/110/111, 700/710/711. </a:t>
            </a:r>
          </a:p>
          <a:p>
            <a:r>
              <a:rPr lang="en-US" sz="2000" b="1" dirty="0"/>
              <a:t>Subject</a:t>
            </a:r>
            <a:r>
              <a:rPr lang="en-US" sz="2000" dirty="0"/>
              <a:t> = A concept, place, person, event, etc., about which a Work is about.</a:t>
            </a:r>
            <a:r>
              <a:rPr lang="en-US" altLang="en-US" sz="2000" dirty="0"/>
              <a:t> This would most closely correspond to the following parts of a MARC21 bibliographic record: </a:t>
            </a:r>
            <a:r>
              <a:rPr lang="en-US" sz="2000" dirty="0"/>
              <a:t>600–651, 655</a:t>
            </a:r>
          </a:p>
          <a:p>
            <a:pPr lvl="1"/>
            <a:r>
              <a:rPr lang="en-US" sz="2000" dirty="0"/>
              <a:t>BIBFRAME treats Subjects as linked entities (often tied to external vocabularies like LCSH).</a:t>
            </a:r>
          </a:p>
          <a:p>
            <a:pPr lvl="1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600–651, 655</a:t>
            </a:r>
          </a:p>
          <a:p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84835-E628-8D0C-3ED2-9130F952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761" y="5558253"/>
            <a:ext cx="8558531" cy="121233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3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4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5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56325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FE6B8-2989-FDC5-CDB7-F67D3DFE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3F04CD-3881-0E66-2B4C-A203080E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38FF92-E260-0ADA-591A-CCEB1652E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B3E834-8CEB-9CF7-7884-69F5140091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3958808"/>
          </a:xfrm>
        </p:spPr>
        <p:txBody>
          <a:bodyPr/>
          <a:lstStyle/>
          <a:p>
            <a:r>
              <a:rPr lang="en-US" sz="2000" b="1" dirty="0"/>
              <a:t>Event </a:t>
            </a:r>
            <a:r>
              <a:rPr lang="en-US" sz="2000" dirty="0"/>
              <a:t>(Used in Instance)</a:t>
            </a:r>
            <a:r>
              <a:rPr lang="en-US" sz="2000" b="1" dirty="0"/>
              <a:t> </a:t>
            </a:r>
            <a:r>
              <a:rPr lang="en-US" sz="2000" dirty="0"/>
              <a:t>= Publication, distribution, manufacture activity.  </a:t>
            </a:r>
          </a:p>
          <a:p>
            <a:pPr lvl="1"/>
            <a:r>
              <a:rPr lang="en-US" sz="2000" dirty="0"/>
              <a:t>Instead of a text string, BIBFRAME models publication as a structured relationship to Agents, Places, and Dates.</a:t>
            </a:r>
          </a:p>
          <a:p>
            <a:pPr lvl="1"/>
            <a:r>
              <a:rPr lang="en-US" altLang="en-US" sz="2000" dirty="0"/>
              <a:t>This would most closely correspond to the following parts of a MARC21 bibliographic record: </a:t>
            </a:r>
            <a:r>
              <a:rPr lang="en-US" sz="2000" dirty="0"/>
              <a:t>260/264</a:t>
            </a:r>
          </a:p>
          <a:p>
            <a:r>
              <a:rPr lang="en-US" sz="2000" b="1" dirty="0"/>
              <a:t>Identifier</a:t>
            </a:r>
            <a:r>
              <a:rPr lang="en-US" sz="2000" dirty="0"/>
              <a:t> = A formal identifier for a Work, Instance, or Item. </a:t>
            </a:r>
          </a:p>
          <a:p>
            <a:pPr lvl="1"/>
            <a:r>
              <a:rPr lang="en-US" sz="2000" dirty="0"/>
              <a:t>Identifiers are modeled as distinct nodes that can be linked and typed.</a:t>
            </a:r>
          </a:p>
          <a:p>
            <a:pPr lvl="1"/>
            <a:r>
              <a:rPr lang="en-US" altLang="en-US" sz="2000" dirty="0"/>
              <a:t>This would most closely correspond to the following parts of a MARC21 bibliographic record: </a:t>
            </a:r>
            <a:r>
              <a:rPr lang="pt-BR" sz="2000" dirty="0"/>
              <a:t>020 (ISBN), 022 (ISSN), 010 (LCCN), 035 (System no.)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F3C8-B13F-5C63-4B3B-49A057D3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267" y="5542918"/>
            <a:ext cx="8339601" cy="121233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3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4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5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8267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412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6475B-C06D-B5C9-B247-C497EBCE7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8E5DE6-F7CE-D3A5-81F7-45872D94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8655FA-8403-523C-1143-D8C3E5363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FE5062-F96F-1BDE-B216-82C54BF7C5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 triple is the basic building block of linked data</a:t>
            </a:r>
          </a:p>
          <a:p>
            <a:pPr lvl="1"/>
            <a:r>
              <a:rPr lang="en-US" sz="2000" dirty="0"/>
              <a:t>In the world of MARC21, a field/subfield combination is the basic building block of a MARC record.</a:t>
            </a:r>
          </a:p>
          <a:p>
            <a:pPr lvl="1"/>
            <a:r>
              <a:rPr lang="en-US" sz="2000" dirty="0"/>
              <a:t>In the world of BIBFRAME the triple is the basic building block of a BIBFRAME record. </a:t>
            </a:r>
          </a:p>
          <a:p>
            <a:r>
              <a:rPr lang="en-US" sz="2000" dirty="0"/>
              <a:t>Everything in BIBFRAME is ultimately expressed as a collection of triples.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2EE41D-F794-80BC-959B-3C32361C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68" y="6261877"/>
            <a:ext cx="8106462" cy="37756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2"/>
              </a:rPr>
              <a:t>https://www.loc.gov/bibframe/</a:t>
            </a:r>
            <a:r>
              <a:rPr lang="en-US" altLang="en-US" sz="1000" dirty="0"/>
              <a:t> . Accessed Feb. 19, 2025</a:t>
            </a:r>
          </a:p>
        </p:txBody>
      </p:sp>
    </p:spTree>
    <p:extLst>
      <p:ext uri="{BB962C8B-B14F-4D97-AF65-F5344CB8AC3E}">
        <p14:creationId xmlns:p14="http://schemas.microsoft.com/office/powerpoint/2010/main" val="125501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123B-082F-8B4C-C12C-DB8536C51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09F124-5758-E40D-C3BB-A9CDE8C6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5A34ED-B41F-E939-A3AF-9FEB55AFE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D4DBDC-AEAF-7E4C-B87F-E4F950CA38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598" y="901333"/>
            <a:ext cx="11335783" cy="5055334"/>
          </a:xfrm>
        </p:spPr>
        <p:txBody>
          <a:bodyPr/>
          <a:lstStyle/>
          <a:p>
            <a:r>
              <a:rPr lang="en-US" sz="2000" dirty="0"/>
              <a:t>A triple has three components: 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Subject </a:t>
            </a:r>
          </a:p>
          <a:p>
            <a:pPr lvl="2"/>
            <a:r>
              <a:rPr lang="en-US" sz="2000" dirty="0"/>
              <a:t>Can be a URI or a blank node.  Is what's being described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Predicate </a:t>
            </a:r>
          </a:p>
          <a:p>
            <a:pPr lvl="2"/>
            <a:r>
              <a:rPr lang="en-US" sz="2000" dirty="0"/>
              <a:t>Will always be a URI.  Describes the connection between the subject and the object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sz="2000" dirty="0"/>
              <a:t>Object </a:t>
            </a:r>
          </a:p>
          <a:p>
            <a:pPr lvl="2"/>
            <a:r>
              <a:rPr lang="en-US" sz="2000" dirty="0"/>
              <a:t>Can be a URI, a literal value, or a blank node. Is what the subject is connected to — either a linked resource or a direct value.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a way to understand this, it can be considered like a sentence:</a:t>
            </a:r>
          </a:p>
          <a:p>
            <a:r>
              <a:rPr lang="en-US" sz="2000" i="1" dirty="0"/>
              <a:t>"This “book” (subject) has a “title” (predicate) of “Studies in Library Science” (object)."</a:t>
            </a:r>
            <a:endParaRPr lang="en-US" sz="2000" dirty="0"/>
          </a:p>
          <a:p>
            <a:pPr lvl="2"/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76B5E5-78E7-28E3-68A7-98A9BE48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510" y="6354703"/>
            <a:ext cx="8242984" cy="41910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Linked Data and Library Vendors. Library Technology Launchpad. https://libtechlaunchpad.com/tag/bibframe/ . Accessed Feb. 19, 2025</a:t>
            </a:r>
          </a:p>
        </p:txBody>
      </p:sp>
    </p:spTree>
    <p:extLst>
      <p:ext uri="{BB962C8B-B14F-4D97-AF65-F5344CB8AC3E}">
        <p14:creationId xmlns:p14="http://schemas.microsoft.com/office/powerpoint/2010/main" val="173454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1A68C-8030-C033-EEE0-C4AFE74F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74A3B9-D2FE-6D8E-7A06-0E26D6B6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85D812-8183-CF14-4B9F-38D12B0C4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B0D55E-5548-31E0-BFDA-E7EB929114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910808"/>
          </a:xfrm>
        </p:spPr>
        <p:txBody>
          <a:bodyPr/>
          <a:lstStyle/>
          <a:p>
            <a:r>
              <a:rPr lang="en-US" sz="2000" dirty="0"/>
              <a:t>The book “A simple story” was written by “Agnon, Shmuel Yosef”</a:t>
            </a:r>
          </a:p>
          <a:p>
            <a:r>
              <a:rPr lang="en-US" sz="2000" dirty="0"/>
              <a:t>In triple form, it appears as follows: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6C0C44-D0EA-B131-A564-D3BC09650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289922"/>
              </p:ext>
            </p:extLst>
          </p:nvPr>
        </p:nvGraphicFramePr>
        <p:xfrm>
          <a:off x="213360" y="2121746"/>
          <a:ext cx="11573931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8720">
                  <a:extLst>
                    <a:ext uri="{9D8B030D-6E8A-4147-A177-3AD203B41FA5}">
                      <a16:colId xmlns:a16="http://schemas.microsoft.com/office/drawing/2014/main" val="2716901109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2709781115"/>
                    </a:ext>
                  </a:extLst>
                </a:gridCol>
                <a:gridCol w="4309531">
                  <a:extLst>
                    <a:ext uri="{9D8B030D-6E8A-4147-A177-3AD203B41FA5}">
                      <a16:colId xmlns:a16="http://schemas.microsoft.com/office/drawing/2014/main" val="3513815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4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 simple story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 written 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397944"/>
                  </a:ext>
                </a:extLst>
              </a:tr>
            </a:tbl>
          </a:graphicData>
        </a:graphic>
      </p:graphicFrame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3EAB9053-F802-E14B-6981-F687AA3E45C6}"/>
              </a:ext>
            </a:extLst>
          </p:cNvPr>
          <p:cNvSpPr txBox="1">
            <a:spLocks/>
          </p:cNvSpPr>
          <p:nvPr/>
        </p:nvSpPr>
        <p:spPr>
          <a:xfrm>
            <a:off x="343509" y="3429000"/>
            <a:ext cx="11335783" cy="118364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a MARC record, this would be expressed this by putting " Agnon, Shmuel Yosef" in field </a:t>
            </a:r>
            <a:r>
              <a:rPr lang="en-US" sz="2000" b="1" dirty="0"/>
              <a:t>100 $a</a:t>
            </a:r>
            <a:r>
              <a:rPr lang="en-US" sz="2000" dirty="0"/>
              <a:t> (the main entry for a personal name). The </a:t>
            </a:r>
            <a:r>
              <a:rPr lang="en-US" sz="2000" i="1" dirty="0"/>
              <a:t>meaning</a:t>
            </a:r>
            <a:r>
              <a:rPr lang="en-US" sz="2000" dirty="0"/>
              <a:t> of that relationship — that he is the </a:t>
            </a:r>
            <a:r>
              <a:rPr lang="en-US" sz="2000" i="1" dirty="0"/>
              <a:t>creator</a:t>
            </a:r>
            <a:r>
              <a:rPr lang="en-US" sz="2000" dirty="0"/>
              <a:t> — is implied by the fact that it's in field 100.</a:t>
            </a:r>
          </a:p>
        </p:txBody>
      </p:sp>
    </p:spTree>
    <p:extLst>
      <p:ext uri="{BB962C8B-B14F-4D97-AF65-F5344CB8AC3E}">
        <p14:creationId xmlns:p14="http://schemas.microsoft.com/office/powerpoint/2010/main" val="294555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1776-2F17-97E7-DFF0-CF66482F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73C750-8416-1498-C1B8-6125D5D3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E3AB35-F249-00A7-A1AD-C400396F1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AE169B-4F8D-B0BC-534F-D10B8BDC25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297648"/>
          </a:xfrm>
        </p:spPr>
        <p:txBody>
          <a:bodyPr/>
          <a:lstStyle/>
          <a:p>
            <a:r>
              <a:rPr lang="en-US" sz="2000" dirty="0"/>
              <a:t>In BIBFRAME, instead of that implied relationship using a MARC field, there is an </a:t>
            </a:r>
            <a:r>
              <a:rPr lang="en-US" sz="2000" b="1" dirty="0"/>
              <a:t>explicit, machine-readable statement</a:t>
            </a:r>
            <a:r>
              <a:rPr lang="en-US" sz="2000" dirty="0"/>
              <a:t>: </a:t>
            </a:r>
          </a:p>
          <a:p>
            <a:r>
              <a:rPr lang="en-US" sz="2000" i="1" dirty="0"/>
              <a:t>This Work</a:t>
            </a:r>
            <a:r>
              <a:rPr lang="en-US" sz="2000" dirty="0"/>
              <a:t> → </a:t>
            </a:r>
            <a:r>
              <a:rPr lang="en-US" sz="2000" i="1" dirty="0" err="1"/>
              <a:t>bf:creator</a:t>
            </a:r>
            <a:r>
              <a:rPr lang="en-US" sz="2000" dirty="0"/>
              <a:t> → </a:t>
            </a:r>
            <a:r>
              <a:rPr lang="en-US" sz="2000" i="1" dirty="0"/>
              <a:t>Agnon, Shmuel Yosef</a:t>
            </a:r>
            <a:r>
              <a:rPr lang="en-US" sz="2000" dirty="0"/>
              <a:t>. </a:t>
            </a:r>
          </a:p>
          <a:p>
            <a:r>
              <a:rPr lang="en-US" sz="2000" dirty="0"/>
              <a:t>And crucially, "Agnon, Shmuel Yosef " isn't just a text string — he is his own separate node, with </a:t>
            </a:r>
            <a:r>
              <a:rPr lang="en-US" sz="2000" i="1" dirty="0"/>
              <a:t>his own</a:t>
            </a:r>
            <a:r>
              <a:rPr lang="en-US" sz="2000" dirty="0"/>
              <a:t> triples, such as: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14AA6A-E1C3-A050-A6D8-00EE5E588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92487"/>
              </p:ext>
            </p:extLst>
          </p:nvPr>
        </p:nvGraphicFramePr>
        <p:xfrm>
          <a:off x="213360" y="3066626"/>
          <a:ext cx="11573931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8720">
                  <a:extLst>
                    <a:ext uri="{9D8B030D-6E8A-4147-A177-3AD203B41FA5}">
                      <a16:colId xmlns:a16="http://schemas.microsoft.com/office/drawing/2014/main" val="2716901109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2709781115"/>
                    </a:ext>
                  </a:extLst>
                </a:gridCol>
                <a:gridCol w="4309531">
                  <a:extLst>
                    <a:ext uri="{9D8B030D-6E8A-4147-A177-3AD203B41FA5}">
                      <a16:colId xmlns:a16="http://schemas.microsoft.com/office/drawing/2014/main" val="3513815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4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 date of birth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39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 nationality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Israeli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346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also 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bridal canopy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291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24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4C829CE8-BD5C-F0B9-B436-EA4441E7971D}"/>
              </a:ext>
            </a:extLst>
          </p:cNvPr>
          <p:cNvSpPr txBox="1">
            <a:spLocks/>
          </p:cNvSpPr>
          <p:nvPr/>
        </p:nvSpPr>
        <p:spPr>
          <a:xfrm>
            <a:off x="4206240" y="834891"/>
            <a:ext cx="7914640" cy="55196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Introduction to this presentation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Introduction to BIBFRAME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BIBFRAME structure and terminology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Triples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The BIBFRAME relation to Linked Data (high level)</a:t>
            </a:r>
            <a:endParaRPr lang="en-NL" sz="20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The BIBFRAME relation to Linked Data (for MARC Catalogers)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Test questions and answers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/>
              <a:t>Bibliography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3ADE1-3FCE-2419-AB17-5070802CF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070066B-8C9E-512E-033E-5DBCF581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CE5EFC-42BA-F0C8-B158-AD44DD117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0AF717A4-349A-452E-73B9-37FF4A3DAFA2}"/>
              </a:ext>
            </a:extLst>
          </p:cNvPr>
          <p:cNvSpPr txBox="1">
            <a:spLocks/>
          </p:cNvSpPr>
          <p:nvPr/>
        </p:nvSpPr>
        <p:spPr>
          <a:xfrm>
            <a:off x="235509" y="944880"/>
            <a:ext cx="11335783" cy="528320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Now we can see the power of triples </a:t>
            </a:r>
          </a:p>
          <a:p>
            <a:r>
              <a:rPr lang="en-US" sz="2000" dirty="0"/>
              <a:t>Instead of retyping "Agnon, Shmuel Yosef” into thousands of separate MARC records, every bibliographic record in the world can simply </a:t>
            </a:r>
            <a:r>
              <a:rPr lang="en-US" sz="2000" b="1" dirty="0"/>
              <a:t>point to the same Agnon, Shmuel Yosef node.</a:t>
            </a:r>
          </a:p>
          <a:p>
            <a:r>
              <a:rPr lang="en-US" sz="2000" dirty="0"/>
              <a:t>If there ever will be any updates to his information, it will instantly be reflected everywhere.</a:t>
            </a:r>
          </a:p>
        </p:txBody>
      </p:sp>
    </p:spTree>
    <p:extLst>
      <p:ext uri="{BB962C8B-B14F-4D97-AF65-F5344CB8AC3E}">
        <p14:creationId xmlns:p14="http://schemas.microsoft.com/office/powerpoint/2010/main" val="45211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3D06E-DDF6-C0BB-3B71-F29A296F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BE69FF4-90BE-D764-F4E3-1F8F0FA1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78A11D-781A-EF89-B1B9-8FD283DDB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C94769-EF59-0BE1-C648-17B0B2402A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Triples can link to other triples, creating a web of connected data. </a:t>
            </a:r>
          </a:p>
          <a:p>
            <a:r>
              <a:rPr lang="en-US" sz="2000" dirty="0"/>
              <a:t>The usefulness of relationships in BIBFRAME depends on the RDF triples linking to stable, high-quality resources </a:t>
            </a:r>
          </a:p>
          <a:p>
            <a:r>
              <a:rPr lang="en-US" sz="2000" dirty="0"/>
              <a:t>For example, the Work can point to an Authority record for a Person, which itself has triples describing birth date, nationality, and other works. </a:t>
            </a:r>
          </a:p>
          <a:p>
            <a:r>
              <a:rPr lang="en-US" sz="2000" dirty="0"/>
              <a:t>This is what makes it linked data, rather than siloed data.</a:t>
            </a:r>
          </a:p>
          <a:p>
            <a:endParaRPr lang="en-US" sz="2000" dirty="0"/>
          </a:p>
          <a:p>
            <a:r>
              <a:rPr lang="en-US" sz="2000" dirty="0"/>
              <a:t>A MARC record is a self-contained silo</a:t>
            </a:r>
          </a:p>
          <a:p>
            <a:r>
              <a:rPr lang="en-US" sz="2000" dirty="0"/>
              <a:t>A set of triples is a node in a network. </a:t>
            </a:r>
          </a:p>
          <a:p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B03DB2B-7D24-7B2B-B225-F1397348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195" y="6186686"/>
            <a:ext cx="8388816" cy="45275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BIBFRAME Linked Data: A Conceptual Study on the Prevailing Content Standards and Data Model. </a:t>
            </a:r>
            <a:r>
              <a:rPr lang="en-US" altLang="en-US" sz="1000" dirty="0"/>
              <a:t>. https://www.intechopen.com/chapters/71884 . Accessed Feb. 19, 2025</a:t>
            </a:r>
          </a:p>
        </p:txBody>
      </p:sp>
    </p:spTree>
    <p:extLst>
      <p:ext uri="{BB962C8B-B14F-4D97-AF65-F5344CB8AC3E}">
        <p14:creationId xmlns:p14="http://schemas.microsoft.com/office/powerpoint/2010/main" val="2699045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9781" y="2523829"/>
            <a:ext cx="11852694" cy="1030130"/>
          </a:xfrm>
        </p:spPr>
        <p:txBody>
          <a:bodyPr/>
          <a:lstStyle/>
          <a:p>
            <a:r>
              <a:rPr lang="en-US" dirty="0"/>
              <a:t>The BIBFRAME relation to Linked Data (high level)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456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FB63-F81E-6A1D-FA06-139989D5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5C48E4-EB10-A3B4-BD69-5C66D8AA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25C2F8-37C8-AC97-2E15-B00FE4B2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32BE33-C28F-72C1-C128-ACFE2610A1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3775928"/>
          </a:xfrm>
        </p:spPr>
        <p:txBody>
          <a:bodyPr/>
          <a:lstStyle/>
          <a:p>
            <a:r>
              <a:rPr lang="en-US" sz="2000" dirty="0"/>
              <a:t>BIBFRAME is the Library of Congress’s strategic implementation of Linked Data for libraries</a:t>
            </a:r>
          </a:p>
          <a:p>
            <a:r>
              <a:rPr lang="en-US" sz="2000" dirty="0"/>
              <a:t>The Library of Congress explicitly positions BIBFRAME as the framework to transition bibliographic data into the Linked Data environment, replacing MARC formats over time.</a:t>
            </a:r>
          </a:p>
          <a:p>
            <a:r>
              <a:rPr lang="en-US" sz="2000" dirty="0"/>
              <a:t>In other words:</a:t>
            </a:r>
          </a:p>
          <a:p>
            <a:pPr lvl="1"/>
            <a:r>
              <a:rPr lang="en-US" sz="2000" dirty="0"/>
              <a:t>Linked Data is the technical framework</a:t>
            </a:r>
          </a:p>
          <a:p>
            <a:pPr lvl="1"/>
            <a:r>
              <a:rPr lang="en-US" sz="2000" dirty="0"/>
              <a:t>BIBFRAME is the library-specific implementation of that framework</a:t>
            </a:r>
          </a:p>
          <a:p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257FD0-D5DE-82AC-903B-F3000B740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024" y="6151503"/>
            <a:ext cx="8360462" cy="60959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2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3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637191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E0238-E50A-D840-AF81-B2E70470E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2F4B95-0F54-A69C-073C-EFAD128A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4096D7-67FE-5BD1-0E57-3846EE6D1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966844-0746-6575-9F72-A31F780CA6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6008"/>
          </a:xfrm>
        </p:spPr>
        <p:txBody>
          <a:bodyPr/>
          <a:lstStyle/>
          <a:p>
            <a:r>
              <a:rPr lang="en-US" sz="2000" dirty="0"/>
              <a:t>Summary for Librarians familiar with MARC21</a:t>
            </a:r>
          </a:p>
          <a:p>
            <a:endParaRPr lang="en-US" sz="2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E10982-3936-F746-161F-F6F7AEC32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207090"/>
              </p:ext>
            </p:extLst>
          </p:nvPr>
        </p:nvGraphicFramePr>
        <p:xfrm>
          <a:off x="477520" y="1715346"/>
          <a:ext cx="11309772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2639105159"/>
                    </a:ext>
                  </a:extLst>
                </a:gridCol>
                <a:gridCol w="3342640">
                  <a:extLst>
                    <a:ext uri="{9D8B030D-6E8A-4147-A177-3AD203B41FA5}">
                      <a16:colId xmlns:a16="http://schemas.microsoft.com/office/drawing/2014/main" val="1332962919"/>
                    </a:ext>
                  </a:extLst>
                </a:gridCol>
                <a:gridCol w="4492412">
                  <a:extLst>
                    <a:ext uri="{9D8B030D-6E8A-4147-A177-3AD203B41FA5}">
                      <a16:colId xmlns:a16="http://schemas.microsoft.com/office/drawing/2014/main" val="128181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MARC21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Linked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BIBFRAME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95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Record-based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654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Text strings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0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Library system-bound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Web-native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Web-native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83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Limited external linking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 for linking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Implements linking for bibliographic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094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CCB891-C8C5-AF69-115B-00164749A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60431"/>
              </p:ext>
            </p:extLst>
          </p:nvPr>
        </p:nvGraphicFramePr>
        <p:xfrm>
          <a:off x="2032000" y="3869266"/>
          <a:ext cx="8128000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5256924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7003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MARC21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BIBFRAME (Linked Data)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955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One record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Multiple linked entities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318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Text headings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URIs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874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Self-contained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Interconnected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080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System-bound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Web-native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0429525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3A531-1D75-87C6-FAC6-E82649845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650" y="6184372"/>
            <a:ext cx="8360462" cy="60959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Bibliographic Framework Initiative. </a:t>
            </a:r>
            <a:r>
              <a:rPr lang="en-US" altLang="en-US" sz="1000" dirty="0">
                <a:hlinkClick r:id="rId2"/>
              </a:rPr>
              <a:t>https://www.loc.gov/bibframe/</a:t>
            </a:r>
            <a:r>
              <a:rPr lang="en-US" altLang="en-US" sz="1000" dirty="0"/>
              <a:t> . Accessed Feb. 16, 2025</a:t>
            </a:r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3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4043893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F04F0-27A3-8D0D-DA4E-A9CC12AA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BFECF2-DCF6-35D0-3844-64A5A83F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4C8646-DF1F-5915-43B5-D29C22023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5BF7E6-973A-B61F-CB0B-22AB15AA4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217129"/>
          </a:xfrm>
        </p:spPr>
        <p:txBody>
          <a:bodyPr/>
          <a:lstStyle/>
          <a:p>
            <a:r>
              <a:rPr lang="en-US" sz="2000" dirty="0"/>
              <a:t>BIBFRAME is built on Linked Data standards (RDF and URIs)</a:t>
            </a:r>
          </a:p>
          <a:p>
            <a:r>
              <a:rPr lang="en-US" sz="2000" dirty="0"/>
              <a:t>BIBFRAME is not just compatible with Linked Data — it is designed as a Linked Data model. </a:t>
            </a:r>
          </a:p>
          <a:p>
            <a:pPr lvl="1"/>
            <a:r>
              <a:rPr lang="en-US" sz="2000" dirty="0"/>
              <a:t>It is expressed using RDF (Resource Description Framework) and identifies entities (Works, Instances, Agents, etc.) using URIs rather than text strings.</a:t>
            </a:r>
          </a:p>
          <a:p>
            <a:r>
              <a:rPr lang="en-US" sz="2000" dirty="0"/>
              <a:t>For MARC catalogers, this means:</a:t>
            </a:r>
          </a:p>
          <a:p>
            <a:pPr lvl="1"/>
            <a:r>
              <a:rPr lang="en-US" sz="2000" dirty="0"/>
              <a:t>Instead of a textual heading in a 100 field, BIBFRAME links to an identifiable entity (e.g., a URI for an author).</a:t>
            </a:r>
          </a:p>
          <a:p>
            <a:pPr lvl="1"/>
            <a:r>
              <a:rPr lang="en-US" sz="2000" dirty="0"/>
              <a:t>Data becomes machine-understandable and web-compatible.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5AC61F-B805-8DA8-B0FE-D6C75E37A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530" y="6244848"/>
            <a:ext cx="7730542" cy="4229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2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379834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83600-5689-4C9E-700A-2CC99C88A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19CA93C-A0CF-9650-F9DE-99AD3C12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6CBAE5-A6DA-2A90-BC00-0EF7B4A74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BCD11F-2445-5B11-FCEA-448F85843A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273768"/>
          </a:xfrm>
        </p:spPr>
        <p:txBody>
          <a:bodyPr/>
          <a:lstStyle/>
          <a:p>
            <a:r>
              <a:rPr lang="en-US" sz="2000" b="1" dirty="0"/>
              <a:t>BIBFRAME applies the core principles of Linked Data to bibliographic data</a:t>
            </a:r>
          </a:p>
          <a:p>
            <a:r>
              <a:rPr lang="en-US" sz="2000" dirty="0"/>
              <a:t>Linked Data principles (as articulated by Tim Berners-Lee) include:</a:t>
            </a:r>
          </a:p>
          <a:p>
            <a:pPr lvl="1"/>
            <a:r>
              <a:rPr lang="en-US" sz="2000" dirty="0"/>
              <a:t>Use URIs as identifiers</a:t>
            </a:r>
          </a:p>
          <a:p>
            <a:pPr lvl="1"/>
            <a:r>
              <a:rPr lang="en-US" sz="2000" dirty="0"/>
              <a:t>Make those URIs resolvable on the Web</a:t>
            </a:r>
          </a:p>
          <a:p>
            <a:pPr lvl="1"/>
            <a:r>
              <a:rPr lang="en-US" sz="2000" dirty="0"/>
              <a:t>Provide structured data (RDF)</a:t>
            </a:r>
          </a:p>
          <a:p>
            <a:pPr lvl="1"/>
            <a:r>
              <a:rPr lang="en-US" sz="2000" dirty="0"/>
              <a:t>Include links to other URIs</a:t>
            </a:r>
          </a:p>
          <a:p>
            <a:r>
              <a:rPr lang="en-US" sz="2000" dirty="0"/>
              <a:t>BIBFRAME operationalizes these principles for libraries by:</a:t>
            </a:r>
          </a:p>
          <a:p>
            <a:pPr lvl="1"/>
            <a:r>
              <a:rPr lang="en-US" sz="2000" dirty="0"/>
              <a:t>Assigning URIs to Works, Agents, Subjects</a:t>
            </a:r>
          </a:p>
          <a:p>
            <a:pPr lvl="1"/>
            <a:r>
              <a:rPr lang="en-US" sz="2000" dirty="0"/>
              <a:t>Linking to external vocabularies (e.g., LCSH, VIAF)</a:t>
            </a:r>
          </a:p>
          <a:p>
            <a:pPr lvl="1"/>
            <a:r>
              <a:rPr lang="en-US" sz="2000" dirty="0"/>
              <a:t>Making library data part of the broader web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131E0-3495-E775-97E5-E01ABF2E8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30" y="6151503"/>
            <a:ext cx="8360462" cy="60959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Linked Data Design Issues (W3C).  Berners-Lee, T. </a:t>
            </a:r>
            <a:r>
              <a:rPr lang="en-US" sz="1000" dirty="0">
                <a:hlinkClick r:id="rId2"/>
              </a:rPr>
              <a:t>https://www.w3.org/DesignIssues/LinkedData.html</a:t>
            </a:r>
            <a:r>
              <a:rPr lang="en-US" sz="1000" dirty="0"/>
              <a:t> </a:t>
            </a:r>
            <a:r>
              <a:rPr lang="en-US" altLang="en-US" sz="1000" dirty="0"/>
              <a:t>. Accessed Feb. 16, 2025</a:t>
            </a:r>
            <a:endParaRPr lang="en-US" sz="1000" dirty="0"/>
          </a:p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3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317013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07B52-46E3-039C-6CF5-35D6D8CB8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CEC5DE2-B04A-335D-91BF-2168100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D41825-2941-247F-62B2-5F3876803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A64970-2B69-B430-B67A-6AD75F3B19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515068"/>
          </a:xfrm>
        </p:spPr>
        <p:txBody>
          <a:bodyPr/>
          <a:lstStyle/>
          <a:p>
            <a:r>
              <a:rPr lang="en-US" sz="2000" dirty="0"/>
              <a:t>BIBFRAME moves libraries from record-based data to graph-based data</a:t>
            </a:r>
          </a:p>
          <a:p>
            <a:r>
              <a:rPr lang="en-US" sz="2000" dirty="0"/>
              <a:t>MARC is </a:t>
            </a:r>
            <a:r>
              <a:rPr lang="en-US" sz="2000" b="1" dirty="0"/>
              <a:t>record-centric</a:t>
            </a:r>
            <a:r>
              <a:rPr lang="en-US" sz="2000" dirty="0"/>
              <a:t> — each bibliographic record is a self-contained unit.</a:t>
            </a:r>
          </a:p>
          <a:p>
            <a:r>
              <a:rPr lang="en-US" sz="2000" dirty="0"/>
              <a:t>Linked Data is </a:t>
            </a:r>
            <a:r>
              <a:rPr lang="en-US" sz="2000" b="1" dirty="0"/>
              <a:t>graph-based</a:t>
            </a:r>
            <a:r>
              <a:rPr lang="en-US" sz="2000" dirty="0"/>
              <a:t> — information is modeled as nodes and relationships.</a:t>
            </a:r>
          </a:p>
          <a:p>
            <a:r>
              <a:rPr lang="en-US" sz="2000" dirty="0"/>
              <a:t>BIBFRAME adopts this graph model:</a:t>
            </a:r>
          </a:p>
          <a:p>
            <a:pPr lvl="1"/>
            <a:r>
              <a:rPr lang="en-US" sz="2000" dirty="0"/>
              <a:t>A Work is a node</a:t>
            </a:r>
          </a:p>
          <a:p>
            <a:pPr lvl="1"/>
            <a:r>
              <a:rPr lang="en-US" sz="2000" dirty="0"/>
              <a:t>An Instance is a node</a:t>
            </a:r>
          </a:p>
          <a:p>
            <a:pPr lvl="1"/>
            <a:r>
              <a:rPr lang="en-US" sz="2000" dirty="0"/>
              <a:t>An Item is a node</a:t>
            </a:r>
          </a:p>
          <a:p>
            <a:pPr lvl="1"/>
            <a:r>
              <a:rPr lang="en-US" sz="2000" dirty="0"/>
              <a:t>Agents and Subjects are nodes</a:t>
            </a:r>
          </a:p>
          <a:p>
            <a:pPr lvl="1"/>
            <a:r>
              <a:rPr lang="en-US" sz="2000" dirty="0"/>
              <a:t>All are connected via relationships</a:t>
            </a:r>
          </a:p>
          <a:p>
            <a:r>
              <a:rPr lang="en-US" sz="2000" dirty="0"/>
              <a:t>This structure allows library data to integrate with other datasets on the Web rather than remaining siloed in OPAC systems.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C03BDE-FC9F-1544-A64A-4D7EFAA7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879" y="6341028"/>
            <a:ext cx="7778432" cy="29628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https://www.loc.gov/bibframe/docs/bibframe2-model.html . Accessed Feb. 16, 2025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53815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1D60C-C153-891D-8766-301279C6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4393B5-077F-CFCE-EB48-DD0EEEC53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(high level)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118356-DBD6-770E-1998-C009D5AC2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6B2100-1458-F50E-E129-9A98AAFDCF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253448"/>
          </a:xfrm>
        </p:spPr>
        <p:txBody>
          <a:bodyPr/>
          <a:lstStyle/>
          <a:p>
            <a:r>
              <a:rPr lang="en-US" sz="2000" dirty="0"/>
              <a:t>BIBFRAME enables interoperability beyond library systems</a:t>
            </a:r>
          </a:p>
          <a:p>
            <a:r>
              <a:rPr lang="en-US" sz="2000" dirty="0"/>
              <a:t>Because BIBFRAME uses Linked Data standards:</a:t>
            </a:r>
          </a:p>
          <a:p>
            <a:pPr lvl="1"/>
            <a:r>
              <a:rPr lang="en-US" sz="2000" dirty="0"/>
              <a:t>Bibliographic data can be consumed by non-library systems</a:t>
            </a:r>
          </a:p>
          <a:p>
            <a:pPr lvl="1"/>
            <a:r>
              <a:rPr lang="en-US" sz="2000" dirty="0"/>
              <a:t>Search engines can index structured relationships</a:t>
            </a:r>
          </a:p>
          <a:p>
            <a:pPr lvl="1"/>
            <a:r>
              <a:rPr lang="en-US" sz="2000" dirty="0"/>
              <a:t>Cultural heritage institutions can interlink data</a:t>
            </a:r>
          </a:p>
          <a:p>
            <a:r>
              <a:rPr lang="en-US" sz="2000" dirty="0"/>
              <a:t>This directly addresses a limitation of MARC: its dependence on library-specific systems and formats.</a:t>
            </a:r>
          </a:p>
          <a:p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79A19C-1F3D-18FC-BBC0-13ACEDFFA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109" y="6187063"/>
            <a:ext cx="8997632" cy="53848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Resource Description Framework (RDF).  W3C. RDF and Linked Data standards documentation. </a:t>
            </a:r>
            <a:r>
              <a:rPr lang="en-US" sz="1000" dirty="0">
                <a:hlinkClick r:id="rId2"/>
              </a:rPr>
              <a:t>https://www.w3.org/RDF/</a:t>
            </a:r>
            <a:r>
              <a:rPr lang="en-US" sz="1000" dirty="0"/>
              <a:t> </a:t>
            </a:r>
            <a:r>
              <a:rPr lang="en-US" altLang="en-US" sz="1000" dirty="0"/>
              <a:t>Accessed Feb. 16, 2025</a:t>
            </a:r>
          </a:p>
          <a:p>
            <a:r>
              <a:rPr lang="en-US" altLang="en-US" sz="1000" dirty="0"/>
              <a:t>Overview of the BIBFRAME 2.0 Model. https://www.loc.gov/bibframe/docs/bibframe2-model.html . Accessed Feb. 16, 2025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4471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518" y="2523829"/>
            <a:ext cx="11990716" cy="1030130"/>
          </a:xfrm>
        </p:spPr>
        <p:txBody>
          <a:bodyPr/>
          <a:lstStyle/>
          <a:p>
            <a:r>
              <a:rPr lang="en-US" sz="3200" dirty="0"/>
              <a:t>The BIBFRAME relation to Linked Data (for MARC Catalogers)</a:t>
            </a:r>
            <a:endParaRPr lang="en-NL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64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 to this presentation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53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3D604-D4D5-4950-55A4-D3DA3A98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8339BC3-B3B2-89EB-B04D-B18D5AD5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</a:t>
            </a:r>
            <a:r>
              <a:rPr lang="en-US" sz="2800" dirty="0"/>
              <a:t>for MARC Catalogers</a:t>
            </a:r>
            <a:r>
              <a:rPr lang="en-US" sz="3000" dirty="0"/>
              <a:t>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13D680-8ADC-689A-E27D-AA08882D1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E82409-8AB2-0CD0-BCB9-6BF45167F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217129"/>
          </a:xfrm>
        </p:spPr>
        <p:txBody>
          <a:bodyPr/>
          <a:lstStyle/>
          <a:p>
            <a:r>
              <a:rPr lang="en-US" sz="2000" dirty="0"/>
              <a:t>For decades, MARC has organized bibliographic information as </a:t>
            </a:r>
            <a:r>
              <a:rPr lang="en-US" sz="2000" b="1" dirty="0"/>
              <a:t>records</a:t>
            </a:r>
            <a:r>
              <a:rPr lang="en-US" sz="2000" dirty="0"/>
              <a:t> inside library systems.</a:t>
            </a:r>
          </a:p>
          <a:p>
            <a:r>
              <a:rPr lang="en-US" sz="2000" dirty="0"/>
              <a:t>Linked Data, by contrast, organizes information as a </a:t>
            </a:r>
            <a:r>
              <a:rPr lang="en-US" sz="2000" b="1" dirty="0"/>
              <a:t>web of interconnected entities</a:t>
            </a:r>
            <a:r>
              <a:rPr lang="en-US" sz="2000" dirty="0"/>
              <a:t> using standard web technologies.</a:t>
            </a:r>
          </a:p>
          <a:p>
            <a:r>
              <a:rPr lang="en-US" sz="2000" b="1" dirty="0"/>
              <a:t>Key contrast:</a:t>
            </a:r>
            <a:endParaRPr lang="en-US" sz="2000" dirty="0"/>
          </a:p>
          <a:p>
            <a:pPr lvl="1"/>
            <a:r>
              <a:rPr lang="en-US" sz="2000" dirty="0"/>
              <a:t>MARC = record-centric, library-system focused</a:t>
            </a:r>
          </a:p>
          <a:p>
            <a:pPr lvl="1"/>
            <a:r>
              <a:rPr lang="en-US" sz="2000" dirty="0"/>
              <a:t>Linked Data = graph-centric, web-native</a:t>
            </a:r>
          </a:p>
          <a:p>
            <a:r>
              <a:rPr lang="en-US" sz="2000" dirty="0"/>
              <a:t>BIBFRAME is the Library of Congress’s effort to move bibliographic data into this web environment.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097413-D87E-B7B7-34BD-49F95A4F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145" y="6277717"/>
            <a:ext cx="7730542" cy="4229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2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2560490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2867D-57BF-65AC-9888-649E84FB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1FF7BF8-5C5C-ED79-02B7-50455942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</a:t>
            </a:r>
            <a:r>
              <a:rPr lang="en-US" sz="2800" dirty="0"/>
              <a:t>for MARC Catalogers</a:t>
            </a:r>
            <a:r>
              <a:rPr lang="en-US" sz="3000" dirty="0"/>
              <a:t>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F3F6D8-3F2E-0D02-F2F9-A94DD2D47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548831-0067-614E-F442-888FA17719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847049"/>
          </a:xfrm>
        </p:spPr>
        <p:txBody>
          <a:bodyPr/>
          <a:lstStyle/>
          <a:p>
            <a:r>
              <a:rPr lang="en-US" sz="2000" dirty="0"/>
              <a:t>Linked Data (a concept introduced by Tim Berners-Lee) follows four basic ideas: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Use </a:t>
            </a:r>
            <a:r>
              <a:rPr lang="en-US" sz="2000" b="1" dirty="0"/>
              <a:t>URIs</a:t>
            </a:r>
            <a:r>
              <a:rPr lang="en-US" sz="2000" dirty="0"/>
              <a:t> (web identifiers) instead of text strings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Make those URIs resolvable on the web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Express data in a structured format (RDF)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Link to other data</a:t>
            </a:r>
          </a:p>
          <a:p>
            <a:r>
              <a:rPr lang="en-US" sz="2000" dirty="0"/>
              <a:t>For librarians, the important takeaway is:</a:t>
            </a:r>
          </a:p>
          <a:p>
            <a:pPr lvl="1"/>
            <a:r>
              <a:rPr lang="en-US" sz="2000" dirty="0"/>
              <a:t>Instead of writing “Austen, Jane, 1775–1817” as text in a 100 field, you </a:t>
            </a:r>
            <a:r>
              <a:rPr lang="en-US" sz="2000" b="1" dirty="0"/>
              <a:t>link to a persistent identifier</a:t>
            </a:r>
            <a:r>
              <a:rPr lang="en-US" sz="2000" dirty="0"/>
              <a:t> for Jane Austen.</a:t>
            </a:r>
          </a:p>
          <a:p>
            <a:r>
              <a:rPr lang="en-US" sz="2000" dirty="0"/>
              <a:t>That identifier can connect to many other datasets beyond your catalog.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DC0FD8E-8CD7-906B-FD28-78518D4E8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198" y="6098875"/>
            <a:ext cx="8364296" cy="66423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Linked Data Design Issues (W3C).  Berners-Lee, T. https://www.w3.org/DesignIssues/LinkedData.html . Accessed Feb. 16, 2025 </a:t>
            </a:r>
          </a:p>
          <a:p>
            <a:r>
              <a:rPr lang="en-US" sz="1000" dirty="0"/>
              <a:t>Resource Description Framework (RDF).  W3C. RDF and Linked Data standards documentation. </a:t>
            </a:r>
            <a:r>
              <a:rPr lang="en-US" sz="1000" dirty="0">
                <a:hlinkClick r:id="rId2"/>
              </a:rPr>
              <a:t>https://www.w3.org/RDF/</a:t>
            </a:r>
            <a:r>
              <a:rPr lang="en-US" sz="1000" dirty="0"/>
              <a:t> </a:t>
            </a:r>
            <a:r>
              <a:rPr lang="en-US" altLang="en-US" sz="1000" dirty="0"/>
              <a:t>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216160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53C4-880E-FA39-77AB-75F1AFFA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81D514-7EE0-C371-E5EB-059D1D71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</a:t>
            </a:r>
            <a:r>
              <a:rPr lang="en-US" sz="2800" dirty="0"/>
              <a:t>for MARC Catalogers</a:t>
            </a:r>
            <a:r>
              <a:rPr lang="en-US" sz="3000" dirty="0"/>
              <a:t>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A9B1C3-1FA9-A534-9FD6-59C7E7A4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C81C99-FFE6-04ED-2F61-D820F978C4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588729"/>
          </a:xfrm>
        </p:spPr>
        <p:txBody>
          <a:bodyPr/>
          <a:lstStyle/>
          <a:p>
            <a:r>
              <a:rPr lang="en-US" sz="2000" dirty="0"/>
              <a:t>BIBFRAME applies Linked Data principles to bibliographic description.</a:t>
            </a:r>
          </a:p>
          <a:p>
            <a:r>
              <a:rPr lang="en-US" sz="2000" dirty="0"/>
              <a:t>Instead of one flat MARC record, BIBFRAME creates:</a:t>
            </a:r>
          </a:p>
          <a:p>
            <a:pPr lvl="1"/>
            <a:r>
              <a:rPr lang="en-US" sz="2000" b="1" dirty="0"/>
              <a:t>Work</a:t>
            </a:r>
            <a:r>
              <a:rPr lang="en-US" sz="2000" dirty="0"/>
              <a:t> (intellectual content)</a:t>
            </a:r>
          </a:p>
          <a:p>
            <a:pPr lvl="1"/>
            <a:r>
              <a:rPr lang="en-US" sz="2000" b="1" dirty="0"/>
              <a:t>Instance</a:t>
            </a:r>
            <a:r>
              <a:rPr lang="en-US" sz="2000" dirty="0"/>
              <a:t> (edition/format)</a:t>
            </a:r>
          </a:p>
          <a:p>
            <a:pPr lvl="1"/>
            <a:r>
              <a:rPr lang="en-US" sz="2000" b="1" dirty="0"/>
              <a:t>Item</a:t>
            </a:r>
            <a:r>
              <a:rPr lang="en-US" sz="2000" dirty="0"/>
              <a:t> (individual copy)</a:t>
            </a:r>
          </a:p>
          <a:p>
            <a:pPr lvl="1"/>
            <a:r>
              <a:rPr lang="en-US" sz="2000" b="1" dirty="0"/>
              <a:t>Agent</a:t>
            </a:r>
            <a:r>
              <a:rPr lang="en-US" sz="2000" dirty="0"/>
              <a:t> (person/organization)</a:t>
            </a:r>
          </a:p>
          <a:p>
            <a:pPr lvl="1"/>
            <a:r>
              <a:rPr lang="en-US" sz="2000" b="1" dirty="0"/>
              <a:t>Subject</a:t>
            </a:r>
            <a:r>
              <a:rPr lang="en-US" sz="2000" dirty="0"/>
              <a:t> (concept)</a:t>
            </a:r>
          </a:p>
          <a:p>
            <a:r>
              <a:rPr lang="en-US" sz="2000" dirty="0"/>
              <a:t>Each of these:</a:t>
            </a:r>
          </a:p>
          <a:p>
            <a:pPr lvl="1"/>
            <a:r>
              <a:rPr lang="en-US" sz="1800" dirty="0"/>
              <a:t>Has its own URI</a:t>
            </a:r>
          </a:p>
          <a:p>
            <a:pPr lvl="1"/>
            <a:r>
              <a:rPr lang="en-US" sz="1800" dirty="0"/>
              <a:t>Exists as a node in a graph</a:t>
            </a:r>
          </a:p>
          <a:p>
            <a:pPr lvl="1"/>
            <a:r>
              <a:rPr lang="en-US" sz="1800" dirty="0"/>
              <a:t>Is connected through explicit relationships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73569D-698D-85B4-EE31-C924B4B22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618" y="6348353"/>
            <a:ext cx="7730542" cy="4229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Overview of the BIBFRAME 2.0 Model. </a:t>
            </a:r>
            <a:r>
              <a:rPr lang="en-US" altLang="en-US" sz="1000" dirty="0">
                <a:hlinkClick r:id="rId2"/>
              </a:rPr>
              <a:t>https://www.loc.gov/bibframe/docs/bibframe2-model.html</a:t>
            </a:r>
            <a:r>
              <a:rPr lang="en-US" altLang="en-US" sz="1000" dirty="0"/>
              <a:t> . Accessed Feb. 16,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3D067-81FA-5930-887B-C5913FD34B60}"/>
              </a:ext>
            </a:extLst>
          </p:cNvPr>
          <p:cNvSpPr txBox="1"/>
          <p:nvPr/>
        </p:nvSpPr>
        <p:spPr>
          <a:xfrm>
            <a:off x="6949440" y="2296160"/>
            <a:ext cx="3982720" cy="69088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dirty="0"/>
              <a:t>The catalog becomes a </a:t>
            </a:r>
            <a:r>
              <a:rPr lang="en-US" b="1" dirty="0"/>
              <a:t>network of relationships</a:t>
            </a:r>
            <a:r>
              <a:rPr lang="en-US" dirty="0"/>
              <a:t>, not just records.</a:t>
            </a:r>
          </a:p>
          <a:p>
            <a:pPr algn="l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0923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30D8F-DD63-BC53-544C-1B1FE4BA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F459345-C47D-A41B-B601-8C98E6A4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BIBFRAME relation to Linked Data (</a:t>
            </a:r>
            <a:r>
              <a:rPr lang="en-US" sz="2800" dirty="0"/>
              <a:t>for MARC Catalogers</a:t>
            </a:r>
            <a:r>
              <a:rPr lang="en-US" sz="3000" dirty="0"/>
              <a:t>)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098F0-A5D3-8034-9A7C-3FB300131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93B6FA6-B675-079C-43C7-F6251AD340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588729"/>
          </a:xfrm>
        </p:spPr>
        <p:txBody>
          <a:bodyPr/>
          <a:lstStyle/>
          <a:p>
            <a:r>
              <a:rPr lang="en-US" sz="2000" dirty="0"/>
              <a:t>Linked Data allows: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Library data to be indexed and understood beyond OPACs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Integration with archives, museums, research repositories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Reuse in digital scholarship and knowledge graphs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Greater visibility in search engines</a:t>
            </a:r>
          </a:p>
          <a:p>
            <a:r>
              <a:rPr lang="en-US" sz="2000" dirty="0"/>
              <a:t>MARC was optimized for data exchange between library systems.</a:t>
            </a:r>
          </a:p>
          <a:p>
            <a:r>
              <a:rPr lang="en-US" sz="2000" dirty="0"/>
              <a:t>BIBFRAME is optimized for participation in the </a:t>
            </a:r>
            <a:r>
              <a:rPr lang="en-US" sz="2000" b="1" dirty="0"/>
              <a:t>global web of data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28FA6D-CC3E-95AE-912F-3A71EEC2D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529" y="6373543"/>
            <a:ext cx="6765342" cy="377567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Frequently Asked Questions. </a:t>
            </a:r>
            <a:r>
              <a:rPr lang="en-US" altLang="en-US" sz="1000" dirty="0">
                <a:hlinkClick r:id="rId2"/>
              </a:rPr>
              <a:t>https://www.loc.gov/bibframe/faqs/</a:t>
            </a:r>
            <a:r>
              <a:rPr lang="en-US" altLang="en-US" sz="1000" dirty="0"/>
              <a:t>  . Accessed Feb. 16, 2025</a:t>
            </a:r>
          </a:p>
        </p:txBody>
      </p:sp>
    </p:spTree>
    <p:extLst>
      <p:ext uri="{BB962C8B-B14F-4D97-AF65-F5344CB8AC3E}">
        <p14:creationId xmlns:p14="http://schemas.microsoft.com/office/powerpoint/2010/main" val="2998435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Test Questions and Answers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18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A955A-D71C-6A6B-E2CF-7F36633F7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F4DCF81-9B73-F58A-C711-C1A8D3DC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questions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FBD02D-92A0-BD59-E2C4-170ABD496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8D127A-C27E-CB52-5CC5-1EF6EE6620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82240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What does the word BIBFRAME stand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When and by whom was BIBFRAME established?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What are the three core entity classes of BIBFRAME?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MARC uses string of text to identify information entities.  What does BIBFRAME use to identify information entities?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True or false: </a:t>
            </a:r>
            <a:r>
              <a:rPr lang="en-US" altLang="en-US" sz="2000" dirty="0"/>
              <a:t>One of the purposes of BIBFRAME is to enable the contents of a library catalog to interact with data both within </a:t>
            </a:r>
            <a:r>
              <a:rPr lang="en-US" altLang="en-US" sz="2000" b="1" dirty="0"/>
              <a:t>and outside </a:t>
            </a:r>
            <a:r>
              <a:rPr lang="en-US" altLang="en-US" sz="2000" dirty="0"/>
              <a:t>the library community.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 the world of BIBFRAME, a “subject”, “predicate” and “object” are known as this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Who introduced the term "Linked Data“?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MARC record might have a field such as “100 $$a Austen, Jane, $$d 1775–1817”.   But a BIBFRAME record would link to a ______ _______ for Jane Austen.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193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BEEB8-8FA1-7E7D-5437-ED03E55F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5D44FC-D166-1227-81B5-1A2D4272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answers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4F2B4D-A659-1D45-6E32-92D51FE94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B333A8-A92A-6A33-5549-C7EAC36FC7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321712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Bibliographic Framework Initiative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2011 by the Library of Congress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Work, Instance, Item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URIs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triple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 Berners-Lee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Persistent identifier (or URI)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3316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409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B8A00-418C-0085-E538-26C48E9D9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5635FB2-CF6A-BA93-69F4-F2CBD04A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Bibliography</a:t>
            </a:r>
            <a:endParaRPr lang="en-NL" sz="3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C57C99-1332-5F1F-A2F9-0F5B6AFA5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3C7315-4DB2-8E03-AA92-D36226CBA2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852889"/>
          </a:xfrm>
        </p:spPr>
        <p:txBody>
          <a:bodyPr/>
          <a:lstStyle/>
          <a:p>
            <a:r>
              <a:rPr lang="en-US" dirty="0"/>
              <a:t>BIBFRAME Frequently Asked Questions. https://www.loc.gov/bibframe/faqs/  . Accessed Feb. 16, 2025</a:t>
            </a:r>
          </a:p>
          <a:p>
            <a:r>
              <a:rPr lang="en-US" dirty="0"/>
              <a:t>BIBFRAME Linked Data: A Conceptual Study on the Prevailing Content Standards and Data Model. Jung-Ran Park, Andrew Brenza and Lori Richards  https://www.intechopen.com/chapters/71884 . DOI: 10.5772/intechopen.91849   Accessed Feb. 20, 2026</a:t>
            </a:r>
          </a:p>
          <a:p>
            <a:r>
              <a:rPr lang="en-US" dirty="0"/>
              <a:t>Bibliographic Framework Initiative. https://www.loc.gov/bibframe/ . Accessed Feb. 16, 2025</a:t>
            </a:r>
          </a:p>
          <a:p>
            <a:r>
              <a:rPr lang="en-US" dirty="0"/>
              <a:t>Linked Data and Library Vendors. Library Technology Launchpad. https://libtechlaunchpad.com/tag/bibframe/ . Accessed Feb. 19, 2025</a:t>
            </a:r>
          </a:p>
          <a:p>
            <a:r>
              <a:rPr lang="en-US" dirty="0"/>
              <a:t>Linked Data Design Issues (W3C).  Berners-Lee, T. https://www.w3.org/DesignIssues/LinkedData.html . Accessed Feb. 16, 2025</a:t>
            </a:r>
          </a:p>
          <a:p>
            <a:r>
              <a:rPr lang="en-US" dirty="0"/>
              <a:t>Overview of the BIBFRAME 2.0 Model. https://www.loc.gov/bibframe/docs/bibframe2-model.html . Accessed Feb. 16, 2025</a:t>
            </a:r>
          </a:p>
          <a:p>
            <a:r>
              <a:rPr lang="en-US" dirty="0"/>
              <a:t>Resource Description Framework (RDF).  W3C. RDF and Linked Data standards documentation. https://www.w3.org/RDF/ Accessed Feb. 16, 2025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this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purpose of this presentation </a:t>
            </a:r>
          </a:p>
          <a:p>
            <a:pPr lvl="1"/>
            <a:r>
              <a:rPr lang="en-US" sz="2000" dirty="0"/>
              <a:t>Is to give a brief overview of BIBFRAME and Linked Open Data </a:t>
            </a:r>
            <a:r>
              <a:rPr lang="en-US" sz="2000" b="1" dirty="0"/>
              <a:t>for the purposes of understanding the Alma </a:t>
            </a:r>
            <a:r>
              <a:rPr lang="en-US" sz="2000" b="1" dirty="0">
                <a:hlinkClick r:id="rId2"/>
              </a:rPr>
              <a:t>Linked Open Data </a:t>
            </a:r>
            <a:r>
              <a:rPr lang="en-US" sz="2000" b="1" dirty="0"/>
              <a:t>Editor for </a:t>
            </a:r>
            <a:r>
              <a:rPr lang="en-US" sz="2000" b="1" dirty="0">
                <a:hlinkClick r:id="rId3"/>
              </a:rPr>
              <a:t>BIBFRAME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Is not , by any means, intended to provide a thorough overview and in-depth analysis of BIBFRAME and Linked Open Data.</a:t>
            </a:r>
          </a:p>
          <a:p>
            <a:endParaRPr lang="en-US" sz="2000" dirty="0"/>
          </a:p>
          <a:p>
            <a:r>
              <a:rPr lang="en-US" sz="2000" dirty="0"/>
              <a:t>The target audience of this presentation </a:t>
            </a:r>
          </a:p>
          <a:p>
            <a:pPr lvl="1"/>
            <a:r>
              <a:rPr lang="en-US" sz="2000" dirty="0"/>
              <a:t>Is academic librarians who are familiar with MARC21 but not necessarily familiar with </a:t>
            </a:r>
            <a:r>
              <a:rPr lang="en-US" sz="2000" dirty="0">
                <a:hlinkClick r:id="rId2"/>
              </a:rPr>
              <a:t>Linked Open Data </a:t>
            </a:r>
            <a:r>
              <a:rPr lang="en-US" sz="2000" dirty="0"/>
              <a:t>and </a:t>
            </a:r>
            <a:r>
              <a:rPr lang="en-US" sz="2000" dirty="0">
                <a:hlinkClick r:id="rId3"/>
              </a:rPr>
              <a:t>BIBFRAME</a:t>
            </a:r>
            <a:r>
              <a:rPr lang="en-US" sz="2000" dirty="0"/>
              <a:t> .  </a:t>
            </a:r>
          </a:p>
          <a:p>
            <a:pPr lvl="2"/>
            <a:r>
              <a:rPr lang="en-US" sz="1800" dirty="0"/>
              <a:t>Therefore, on occasion, this presentation will make comparisons to MARC21</a:t>
            </a:r>
          </a:p>
          <a:p>
            <a:endParaRPr lang="en-US" sz="2000" dirty="0"/>
          </a:p>
          <a:p>
            <a:r>
              <a:rPr lang="en-US" sz="2000" dirty="0"/>
              <a:t>Separate presentations will deal specifically with the Linked Open Data Editor for BIBFRAME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 to BIBFRAME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91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BIBFRAME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92BA-7508-92F1-E159-3D63C2D6B29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61532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en-US" sz="2000" b="1" dirty="0"/>
              <a:t>What is BIBFRAME?</a:t>
            </a:r>
          </a:p>
          <a:p>
            <a:r>
              <a:rPr lang="en-US" altLang="en-US" sz="2000" dirty="0"/>
              <a:t>BIBFRAME (Bibliographic Framework Initiative) was officially established in 2011 by the Library of Congress as a high-level model for bibliographic description and exchange of bibliographic data in the networked/web environment.</a:t>
            </a:r>
          </a:p>
          <a:p>
            <a:r>
              <a:rPr lang="en-US" altLang="en-US" sz="2000" dirty="0"/>
              <a:t>It is an entity-relationship model that uses Web architecture and RDF/XML serialization, replacing the static MARC bibliographic record with a graph of interconnected entities identified by URIs rather than text strings.</a:t>
            </a:r>
          </a:p>
          <a:p>
            <a:r>
              <a:rPr lang="en-US" altLang="en-US" sz="2000" dirty="0"/>
              <a:t>Its three core entity classes are as follows </a:t>
            </a:r>
            <a:r>
              <a:rPr lang="en-US" sz="2000" dirty="0"/>
              <a:t>(which will soon be discussed more in depth):</a:t>
            </a:r>
            <a:endParaRPr lang="en-US" altLang="en-US" sz="2000" dirty="0"/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Work (the conceptual essence of a resource)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Instance (a material embodiment of a work)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Item (an actual physical or electronic copy of an instance)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2E620F-21CE-84F5-871B-814D7960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902" y="6167887"/>
            <a:ext cx="8735390" cy="50461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9447-6B9E-35B8-EDDA-35DE481E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2EFF6A5-EE72-E108-2FF6-9CB8906A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BIBFRAME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6BB6C9-8AD3-DB67-7036-31815D5FC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1C142-AE67-81C3-0306-F95A3B8D6A4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3934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en-US" sz="2000" b="1" dirty="0"/>
              <a:t>What is the purpose of BIBFRAME?</a:t>
            </a:r>
          </a:p>
          <a:p>
            <a:r>
              <a:rPr lang="en-US" altLang="en-US" sz="2000" dirty="0"/>
              <a:t>To differentiate between 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The conceptual content (The Work) </a:t>
            </a:r>
          </a:p>
          <a:p>
            <a:pPr marL="637200" lvl="1" indent="-457200">
              <a:buFont typeface="+mj-lt"/>
              <a:buAutoNum type="arabicPeriod"/>
            </a:pPr>
            <a:r>
              <a:rPr lang="en-US" altLang="en-US" sz="2000" dirty="0"/>
              <a:t>The physical manifestation (The Instance).</a:t>
            </a:r>
          </a:p>
          <a:p>
            <a:r>
              <a:rPr lang="en-US" altLang="en-US" sz="2000" dirty="0"/>
              <a:t>To unambiguously identify information entities using Universal Resource Identifiers (URIs).</a:t>
            </a:r>
          </a:p>
          <a:p>
            <a:pPr lvl="1"/>
            <a:r>
              <a:rPr lang="en-US" altLang="en-US" sz="2000" dirty="0"/>
              <a:t>Entities are identifiers using URIs instead of strings of text</a:t>
            </a:r>
          </a:p>
          <a:p>
            <a:r>
              <a:rPr lang="en-US" altLang="en-US" sz="2000" dirty="0"/>
              <a:t>To leverage and expose relationships between and among entities, freeing library data from the silos of online catalogs</a:t>
            </a:r>
          </a:p>
          <a:p>
            <a:pPr lvl="1"/>
            <a:r>
              <a:rPr lang="en-US" altLang="en-US" sz="2000" dirty="0"/>
              <a:t>Via BIBFRAME the contents of a library catalog can interact with data both within </a:t>
            </a:r>
            <a:r>
              <a:rPr lang="en-US" altLang="en-US" sz="2000" b="1" dirty="0"/>
              <a:t>and outside </a:t>
            </a:r>
            <a:r>
              <a:rPr lang="en-US" altLang="en-US" sz="2000" dirty="0"/>
              <a:t>the library community.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BD3780-CFA8-D538-AE99-59E3FC739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969" y="6159261"/>
            <a:ext cx="8890231" cy="51323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9504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7F148-F890-0813-999F-2C9C71D17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50010F-977C-93AC-9E60-C3828193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BIBFRAME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16A5FD-49C0-DCB7-253A-667A2B0EA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4596-D0D5-B067-E483-5654501F2B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3934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altLang="en-US" sz="2000" b="1" dirty="0"/>
              <a:t>How BIBFRAME Differs from MARC21</a:t>
            </a:r>
          </a:p>
          <a:p>
            <a:r>
              <a:rPr lang="en-US" altLang="en-US" sz="2000" dirty="0"/>
              <a:t>MARC21 locks bibliographic data inside library catalogs that function essentially as electronic card catalogs, while BIBFRAME is designed to expose that data to the broader Web and make it readable/indexable by major search engines.</a:t>
            </a:r>
          </a:p>
          <a:p>
            <a:r>
              <a:rPr lang="en-US" altLang="en-US" sz="2000" dirty="0"/>
              <a:t>MARC21 relies on text strings for description, whereas BIBFRAME uses URIs to name entities and data values, making the data more machine-readable and web-friendly.</a:t>
            </a:r>
          </a:p>
          <a:p>
            <a:r>
              <a:rPr lang="en-US" altLang="en-US" sz="2000" dirty="0"/>
              <a:t>MARC21 produces complete, static bibliographic records as the end product of cataloging, while BIBFRAME shifts the focus to capturing discrete data elements and the relationships between them — resulting in a dynamic, interconnected graph rather than a fixed record.</a:t>
            </a:r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422092-7467-DDDA-7B52-E0B18676F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46" y="6250373"/>
            <a:ext cx="8372646" cy="47759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00" dirty="0"/>
              <a:t>BIBFRAME Linked Data: A Conceptual Study on the Prevailing Content Standards and Data Model. </a:t>
            </a:r>
            <a:r>
              <a:rPr lang="en-US" sz="1000" dirty="0"/>
              <a:t>Jung-Ran Park, Andrew Brenza and Lori Richards  </a:t>
            </a:r>
            <a:r>
              <a:rPr lang="en-US" altLang="en-US" sz="1000" dirty="0">
                <a:hlinkClick r:id="rId2"/>
              </a:rPr>
              <a:t>https://www.intechopen.com/chapters/71884</a:t>
            </a:r>
            <a:r>
              <a:rPr lang="en-US" altLang="en-US" sz="1000" dirty="0"/>
              <a:t> . </a:t>
            </a:r>
            <a:r>
              <a:rPr lang="en-US" sz="1000" dirty="0"/>
              <a:t>DOI: 10.5772/intechopen.91849   </a:t>
            </a:r>
            <a:r>
              <a:rPr lang="en-US" altLang="en-US" sz="1000" dirty="0"/>
              <a:t>Accessed Feb. 20, 2026</a:t>
            </a:r>
          </a:p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7622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788119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8442</TotalTime>
  <Words>4193</Words>
  <Application>Microsoft Office PowerPoint</Application>
  <PresentationFormat>Widescreen</PresentationFormat>
  <Paragraphs>367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 to this presentation</vt:lpstr>
      <vt:lpstr>PowerPoint Presentation</vt:lpstr>
      <vt:lpstr>Introduction to BIBFRAME</vt:lpstr>
      <vt:lpstr>Introduction to BIBFRAME</vt:lpstr>
      <vt:lpstr>Introduction to BIBFRAME</vt:lpstr>
      <vt:lpstr>PowerPoint Presentation</vt:lpstr>
      <vt:lpstr>BIBFRAME structure and terminology</vt:lpstr>
      <vt:lpstr>BIBFRAME structure and terminology</vt:lpstr>
      <vt:lpstr>BIBFRAME structure and terminology</vt:lpstr>
      <vt:lpstr>BIBFRAME structure and terminology</vt:lpstr>
      <vt:lpstr>BIBFRAME structure and terminology</vt:lpstr>
      <vt:lpstr>PowerPoint Presentation</vt:lpstr>
      <vt:lpstr>Triples</vt:lpstr>
      <vt:lpstr>Triples</vt:lpstr>
      <vt:lpstr>Triples</vt:lpstr>
      <vt:lpstr>Triples</vt:lpstr>
      <vt:lpstr>Triples</vt:lpstr>
      <vt:lpstr>Triples</vt:lpstr>
      <vt:lpstr>PowerPoint Presentation</vt:lpstr>
      <vt:lpstr>The BIBFRAME relation to Linked Data (high level)</vt:lpstr>
      <vt:lpstr>The BIBFRAME relation to Linked Data (high level)</vt:lpstr>
      <vt:lpstr>The BIBFRAME relation to Linked Data (high level)</vt:lpstr>
      <vt:lpstr>The BIBFRAME relation to Linked Data (high level)</vt:lpstr>
      <vt:lpstr>The BIBFRAME relation to Linked Data (high level)</vt:lpstr>
      <vt:lpstr>The BIBFRAME relation to Linked Data (high level)</vt:lpstr>
      <vt:lpstr>PowerPoint Presentation</vt:lpstr>
      <vt:lpstr>The BIBFRAME relation to Linked Data (for MARC Catalogers)</vt:lpstr>
      <vt:lpstr>The BIBFRAME relation to Linked Data (for MARC Catalogers)</vt:lpstr>
      <vt:lpstr>The BIBFRAME relation to Linked Data (for MARC Catalogers)</vt:lpstr>
      <vt:lpstr>The BIBFRAME relation to Linked Data (for MARC Catalogers)</vt:lpstr>
      <vt:lpstr>PowerPoint Presentation</vt:lpstr>
      <vt:lpstr>The questions</vt:lpstr>
      <vt:lpstr>The answers</vt:lpstr>
      <vt:lpstr>PowerPoint Presentation</vt:lpstr>
      <vt:lpstr>Bibliography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4</cp:revision>
  <dcterms:created xsi:type="dcterms:W3CDTF">2023-07-24T19:21:55Z</dcterms:created>
  <dcterms:modified xsi:type="dcterms:W3CDTF">2026-02-26T07:34:46Z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